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8"/>
  </p:notesMasterIdLst>
  <p:sldIdLst>
    <p:sldId id="256" r:id="rId2"/>
    <p:sldId id="259" r:id="rId3"/>
    <p:sldId id="261" r:id="rId4"/>
    <p:sldId id="257" r:id="rId5"/>
    <p:sldId id="258" r:id="rId6"/>
    <p:sldId id="260" r:id="rId7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62EE72-83D0-26E1-A1F1-C304CD080DA6}" v="252" dt="2025-11-10T18:23:47.905"/>
    <p1510:client id="{76A4D4D2-17AB-1508-68A5-D3D413098395}" v="1" dt="2025-11-11T07:35:23.077"/>
    <p1510:client id="{7C530972-4876-143E-97C1-05BA75D138B1}" v="1" dt="2025-11-11T06:43:25.2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9C6710-AB34-4635-99FB-DD6D8BB3CF69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FC27917-0736-4876-9F1E-9A882A1CBD60}">
      <dgm:prSet/>
      <dgm:spPr/>
      <dgm:t>
        <a:bodyPr/>
        <a:lstStyle/>
        <a:p>
          <a:r>
            <a:rPr lang="nn-NO" b="0" i="0">
              <a:ea typeface="+mn-ea"/>
              <a:cs typeface="+mn-cs"/>
            </a:rPr>
            <a:t>Skulen reflekterer ofte utviklinga i samfunnet, og er påverka av politiske straumar og interesser. </a:t>
          </a:r>
          <a:endParaRPr lang="en-US">
            <a:ea typeface="+mn-ea"/>
            <a:cs typeface="+mn-cs"/>
          </a:endParaRPr>
        </a:p>
      </dgm:t>
    </dgm:pt>
    <dgm:pt modelId="{8AEBABA9-B798-48A7-AB83-3F803BE4A71F}" type="parTrans" cxnId="{E953A05C-E777-4C9F-A70A-47B6DA1809AE}">
      <dgm:prSet/>
      <dgm:spPr/>
      <dgm:t>
        <a:bodyPr/>
        <a:lstStyle/>
        <a:p>
          <a:endParaRPr lang="en-US"/>
        </a:p>
      </dgm:t>
    </dgm:pt>
    <dgm:pt modelId="{90D29DAF-029B-4043-BD07-B098C8783240}" type="sibTrans" cxnId="{E953A05C-E777-4C9F-A70A-47B6DA1809AE}">
      <dgm:prSet/>
      <dgm:spPr/>
      <dgm:t>
        <a:bodyPr/>
        <a:lstStyle/>
        <a:p>
          <a:endParaRPr lang="en-US"/>
        </a:p>
      </dgm:t>
    </dgm:pt>
    <dgm:pt modelId="{6AAABE23-CE71-4EAF-BCD0-43E614E2DA36}">
      <dgm:prSet/>
      <dgm:spPr/>
      <dgm:t>
        <a:bodyPr/>
        <a:lstStyle/>
        <a:p>
          <a:r>
            <a:rPr lang="nn-NO" b="0" i="0">
              <a:ea typeface="+mn-ea"/>
              <a:cs typeface="+mn-cs"/>
            </a:rPr>
            <a:t>Skulen har i oppdrag å utjamne forskjellar. </a:t>
          </a:r>
          <a:endParaRPr lang="en-US">
            <a:ea typeface="+mn-ea"/>
            <a:cs typeface="+mn-cs"/>
          </a:endParaRPr>
        </a:p>
      </dgm:t>
    </dgm:pt>
    <dgm:pt modelId="{C6648BC5-1BF2-4029-90C9-0A1430455767}" type="parTrans" cxnId="{B2294F91-6AB9-4DCD-B722-2C26B4BF0E5B}">
      <dgm:prSet/>
      <dgm:spPr/>
      <dgm:t>
        <a:bodyPr/>
        <a:lstStyle/>
        <a:p>
          <a:endParaRPr lang="en-US"/>
        </a:p>
      </dgm:t>
    </dgm:pt>
    <dgm:pt modelId="{4D1045D2-E9FA-41E8-B787-6D85EB6F0C0A}" type="sibTrans" cxnId="{B2294F91-6AB9-4DCD-B722-2C26B4BF0E5B}">
      <dgm:prSet/>
      <dgm:spPr/>
      <dgm:t>
        <a:bodyPr/>
        <a:lstStyle/>
        <a:p>
          <a:endParaRPr lang="en-US"/>
        </a:p>
      </dgm:t>
    </dgm:pt>
    <dgm:pt modelId="{A9078E09-C5F5-420D-8001-4940A2BE504F}">
      <dgm:prSet/>
      <dgm:spPr/>
      <dgm:t>
        <a:bodyPr/>
        <a:lstStyle/>
        <a:p>
          <a:r>
            <a:rPr lang="nn-NO" b="0" i="0">
              <a:ea typeface="+mn-ea"/>
              <a:cs typeface="+mn-cs"/>
            </a:rPr>
            <a:t>Skulen har i oppdrag å førebu elevane på framtida og livet. </a:t>
          </a:r>
          <a:endParaRPr lang="en-US">
            <a:ea typeface="+mn-ea"/>
            <a:cs typeface="+mn-cs"/>
          </a:endParaRPr>
        </a:p>
      </dgm:t>
    </dgm:pt>
    <dgm:pt modelId="{9F1540F6-A63B-426E-BC2B-D48DCA81DCA6}" type="parTrans" cxnId="{6B8D0109-AFBA-494A-8FC4-F03476B611A5}">
      <dgm:prSet/>
      <dgm:spPr/>
      <dgm:t>
        <a:bodyPr/>
        <a:lstStyle/>
        <a:p>
          <a:endParaRPr lang="en-US"/>
        </a:p>
      </dgm:t>
    </dgm:pt>
    <dgm:pt modelId="{241EE81D-429A-43AD-9582-A0E230A22145}" type="sibTrans" cxnId="{6B8D0109-AFBA-494A-8FC4-F03476B611A5}">
      <dgm:prSet/>
      <dgm:spPr/>
      <dgm:t>
        <a:bodyPr/>
        <a:lstStyle/>
        <a:p>
          <a:endParaRPr lang="en-US"/>
        </a:p>
      </dgm:t>
    </dgm:pt>
    <dgm:pt modelId="{6CCC539F-B71B-4DCF-BDDB-48C19D9360B1}">
      <dgm:prSet/>
      <dgm:spPr/>
      <dgm:t>
        <a:bodyPr/>
        <a:lstStyle/>
        <a:p>
          <a:r>
            <a:rPr lang="nn-NO" b="0" i="0">
              <a:ea typeface="+mn-ea"/>
              <a:cs typeface="+mn-cs"/>
            </a:rPr>
            <a:t>Kva visste me i 2012, kva veit me i dag</a:t>
          </a:r>
          <a:r>
            <a:rPr lang="nn-NO">
              <a:latin typeface="Neue Haas Grotesk Text Pro"/>
              <a:ea typeface="+mn-ea"/>
              <a:cs typeface="+mn-cs"/>
            </a:rPr>
            <a:t>?</a:t>
          </a:r>
          <a:endParaRPr lang="en-US">
            <a:ea typeface="+mn-ea"/>
            <a:cs typeface="+mn-cs"/>
          </a:endParaRPr>
        </a:p>
      </dgm:t>
    </dgm:pt>
    <dgm:pt modelId="{6C43646C-89B2-4EF1-9AD6-9F6FB86BB37F}" type="parTrans" cxnId="{0761562D-2482-4BF1-A017-D7028683AD50}">
      <dgm:prSet/>
      <dgm:spPr/>
      <dgm:t>
        <a:bodyPr/>
        <a:lstStyle/>
        <a:p>
          <a:endParaRPr lang="en-US"/>
        </a:p>
      </dgm:t>
    </dgm:pt>
    <dgm:pt modelId="{558E98AD-32C5-44E5-8E15-944141132C09}" type="sibTrans" cxnId="{0761562D-2482-4BF1-A017-D7028683AD50}">
      <dgm:prSet/>
      <dgm:spPr/>
      <dgm:t>
        <a:bodyPr/>
        <a:lstStyle/>
        <a:p>
          <a:endParaRPr lang="en-US"/>
        </a:p>
      </dgm:t>
    </dgm:pt>
    <dgm:pt modelId="{BC7E126B-D01B-4A57-915C-BB450BD8BAD9}">
      <dgm:prSet phldr="0"/>
      <dgm:spPr/>
      <dgm:t>
        <a:bodyPr/>
        <a:lstStyle/>
        <a:p>
          <a:pPr rtl="0"/>
          <a:r>
            <a:rPr lang="nn-NO">
              <a:latin typeface="Neue Haas Grotesk Text Pro"/>
              <a:ea typeface="+mn-ea"/>
              <a:cs typeface="+mn-cs"/>
            </a:rPr>
            <a:t>Skjermbruksutvalet sin rapport</a:t>
          </a:r>
        </a:p>
      </dgm:t>
    </dgm:pt>
    <dgm:pt modelId="{87827D43-82EA-44A4-8A77-7B4686E1D1A8}" type="parTrans" cxnId="{42E29E77-3639-437C-9F43-3FB4E13A4C32}">
      <dgm:prSet/>
      <dgm:spPr/>
    </dgm:pt>
    <dgm:pt modelId="{56E2B0EB-5B4C-4F0F-BBC8-413A0C3A42DB}" type="sibTrans" cxnId="{42E29E77-3639-437C-9F43-3FB4E13A4C32}">
      <dgm:prSet/>
      <dgm:spPr/>
    </dgm:pt>
    <dgm:pt modelId="{2ECF5360-EA98-4346-AB98-67669B45876C}">
      <dgm:prSet phldr="0"/>
      <dgm:spPr/>
      <dgm:t>
        <a:bodyPr/>
        <a:lstStyle/>
        <a:p>
          <a:pPr rtl="0"/>
          <a:r>
            <a:rPr lang="nn-NO">
              <a:latin typeface="Neue Haas Grotesk Text Pro"/>
              <a:ea typeface="+mn-ea"/>
              <a:cs typeface="+mn-cs"/>
            </a:rPr>
            <a:t>Stortingsmelding nr 32 "Trygg oppvekst i et digitalt samfunn"</a:t>
          </a:r>
        </a:p>
      </dgm:t>
    </dgm:pt>
    <dgm:pt modelId="{5BC1996C-F66D-4865-BDA2-8B2CE7568FC4}" type="parTrans" cxnId="{8866EFC2-D1D9-4BF7-BE6D-2B327200F89A}">
      <dgm:prSet/>
      <dgm:spPr/>
    </dgm:pt>
    <dgm:pt modelId="{682D6E1F-589D-45F7-9382-1A4006B2F8E1}" type="sibTrans" cxnId="{8866EFC2-D1D9-4BF7-BE6D-2B327200F89A}">
      <dgm:prSet/>
      <dgm:spPr/>
    </dgm:pt>
    <dgm:pt modelId="{00C3A820-C518-417B-9295-0E0F20117439}">
      <dgm:prSet phldr="0"/>
      <dgm:spPr/>
      <dgm:t>
        <a:bodyPr/>
        <a:lstStyle/>
        <a:p>
          <a:pPr rtl="0"/>
          <a:r>
            <a:rPr lang="nn-NO">
              <a:latin typeface="Neue Haas Grotesk Text Pro"/>
              <a:ea typeface="+mn-ea"/>
              <a:cs typeface="+mn-cs"/>
            </a:rPr>
            <a:t>Helsedirektoratet: Skjermbruk blant barn og unge </a:t>
          </a:r>
        </a:p>
      </dgm:t>
    </dgm:pt>
    <dgm:pt modelId="{649909EF-3A9B-4B9D-B546-F62062B2CF05}" type="parTrans" cxnId="{03506D17-EE2B-419C-8151-3A00D8A9E377}">
      <dgm:prSet/>
      <dgm:spPr/>
    </dgm:pt>
    <dgm:pt modelId="{607C7BE0-D995-4D04-B755-B8B34895EF75}" type="sibTrans" cxnId="{03506D17-EE2B-419C-8151-3A00D8A9E377}">
      <dgm:prSet/>
      <dgm:spPr/>
    </dgm:pt>
    <dgm:pt modelId="{13EA26AD-6172-4F0F-A562-B2861678BF43}">
      <dgm:prSet phldr="0"/>
      <dgm:spPr/>
      <dgm:t>
        <a:bodyPr/>
        <a:lstStyle/>
        <a:p>
          <a:pPr rtl="0"/>
          <a:r>
            <a:rPr lang="nn-NO">
              <a:latin typeface="Neue Haas Grotesk Text Pro"/>
              <a:ea typeface="+mn-ea"/>
              <a:cs typeface="+mn-cs"/>
            </a:rPr>
            <a:t>Læreplanar og rammeplanar  </a:t>
          </a:r>
          <a:endParaRPr lang="nn-NO">
            <a:ea typeface="+mn-ea"/>
            <a:cs typeface="+mn-cs"/>
          </a:endParaRPr>
        </a:p>
      </dgm:t>
    </dgm:pt>
    <dgm:pt modelId="{86C1073D-73E9-4D60-929A-DED7D2CADF74}" type="parTrans" cxnId="{AC4A0952-A0BE-4644-8AAB-C26AB9FF9885}">
      <dgm:prSet/>
      <dgm:spPr/>
    </dgm:pt>
    <dgm:pt modelId="{3E49F948-2198-40B4-90FD-C37129796E6B}" type="sibTrans" cxnId="{AC4A0952-A0BE-4644-8AAB-C26AB9FF9885}">
      <dgm:prSet/>
      <dgm:spPr/>
    </dgm:pt>
    <dgm:pt modelId="{E460F3E7-D5F5-4534-A85A-9EDE9EB23820}">
      <dgm:prSet phldr="0"/>
      <dgm:spPr/>
      <dgm:t>
        <a:bodyPr/>
        <a:lstStyle/>
        <a:p>
          <a:pPr rtl="0"/>
          <a:r>
            <a:rPr lang="nn-NO">
              <a:latin typeface="Neue Haas Grotesk Text Pro"/>
              <a:ea typeface="+mn-ea"/>
              <a:cs typeface="+mn-cs"/>
            </a:rPr>
            <a:t>Innstramingar er i gang </a:t>
          </a:r>
        </a:p>
      </dgm:t>
    </dgm:pt>
    <dgm:pt modelId="{8C1F2217-204F-41A0-B518-A2B7B0299082}" type="parTrans" cxnId="{2A67CAF3-F270-468D-AEAD-5216EE6DB8D0}">
      <dgm:prSet/>
      <dgm:spPr/>
    </dgm:pt>
    <dgm:pt modelId="{2FF74DD6-A3A1-4A63-ABCD-00E674AB3C80}" type="sibTrans" cxnId="{2A67CAF3-F270-468D-AEAD-5216EE6DB8D0}">
      <dgm:prSet/>
      <dgm:spPr/>
    </dgm:pt>
    <dgm:pt modelId="{EAA6BCDF-1ACC-4063-8ADD-A83750723AEE}" type="pres">
      <dgm:prSet presAssocID="{869C6710-AB34-4635-99FB-DD6D8BB3CF69}" presName="diagram" presStyleCnt="0">
        <dgm:presLayoutVars>
          <dgm:dir/>
          <dgm:resizeHandles val="exact"/>
        </dgm:presLayoutVars>
      </dgm:prSet>
      <dgm:spPr/>
    </dgm:pt>
    <dgm:pt modelId="{4875AB36-B9A2-4930-A170-F87B08DD3A31}" type="pres">
      <dgm:prSet presAssocID="{6FC27917-0736-4876-9F1E-9A882A1CBD60}" presName="node" presStyleLbl="node1" presStyleIdx="0" presStyleCnt="9">
        <dgm:presLayoutVars>
          <dgm:bulletEnabled val="1"/>
        </dgm:presLayoutVars>
      </dgm:prSet>
      <dgm:spPr/>
    </dgm:pt>
    <dgm:pt modelId="{6070BE07-9763-46CA-8163-5AC78468C304}" type="pres">
      <dgm:prSet presAssocID="{90D29DAF-029B-4043-BD07-B098C8783240}" presName="sibTrans" presStyleCnt="0"/>
      <dgm:spPr/>
    </dgm:pt>
    <dgm:pt modelId="{28B04380-41BA-483F-A281-418814CFE4B6}" type="pres">
      <dgm:prSet presAssocID="{6AAABE23-CE71-4EAF-BCD0-43E614E2DA36}" presName="node" presStyleLbl="node1" presStyleIdx="1" presStyleCnt="9">
        <dgm:presLayoutVars>
          <dgm:bulletEnabled val="1"/>
        </dgm:presLayoutVars>
      </dgm:prSet>
      <dgm:spPr/>
    </dgm:pt>
    <dgm:pt modelId="{5DBFB5A5-1EA4-4809-A120-EA36F9971971}" type="pres">
      <dgm:prSet presAssocID="{4D1045D2-E9FA-41E8-B787-6D85EB6F0C0A}" presName="sibTrans" presStyleCnt="0"/>
      <dgm:spPr/>
    </dgm:pt>
    <dgm:pt modelId="{E2C8D529-F4B1-49E8-92AC-075A29694E22}" type="pres">
      <dgm:prSet presAssocID="{A9078E09-C5F5-420D-8001-4940A2BE504F}" presName="node" presStyleLbl="node1" presStyleIdx="2" presStyleCnt="9">
        <dgm:presLayoutVars>
          <dgm:bulletEnabled val="1"/>
        </dgm:presLayoutVars>
      </dgm:prSet>
      <dgm:spPr/>
    </dgm:pt>
    <dgm:pt modelId="{DFD55793-E999-4DDF-A1A1-3788A2BCBA8A}" type="pres">
      <dgm:prSet presAssocID="{241EE81D-429A-43AD-9582-A0E230A22145}" presName="sibTrans" presStyleCnt="0"/>
      <dgm:spPr/>
    </dgm:pt>
    <dgm:pt modelId="{1E7B80AF-A2D0-45C9-9AAD-FB4B7D7C26B9}" type="pres">
      <dgm:prSet presAssocID="{6CCC539F-B71B-4DCF-BDDB-48C19D9360B1}" presName="node" presStyleLbl="node1" presStyleIdx="3" presStyleCnt="9">
        <dgm:presLayoutVars>
          <dgm:bulletEnabled val="1"/>
        </dgm:presLayoutVars>
      </dgm:prSet>
      <dgm:spPr/>
    </dgm:pt>
    <dgm:pt modelId="{ACD2DF30-F47F-4B62-A2A8-B0B29317C4F5}" type="pres">
      <dgm:prSet presAssocID="{558E98AD-32C5-44E5-8E15-944141132C09}" presName="sibTrans" presStyleCnt="0"/>
      <dgm:spPr/>
    </dgm:pt>
    <dgm:pt modelId="{7BCE1E02-B758-40D0-83AE-1FF12C723328}" type="pres">
      <dgm:prSet presAssocID="{E460F3E7-D5F5-4534-A85A-9EDE9EB23820}" presName="node" presStyleLbl="node1" presStyleIdx="4" presStyleCnt="9">
        <dgm:presLayoutVars>
          <dgm:bulletEnabled val="1"/>
        </dgm:presLayoutVars>
      </dgm:prSet>
      <dgm:spPr/>
    </dgm:pt>
    <dgm:pt modelId="{BD42E7BC-DD68-4DF2-9F7E-738416A34791}" type="pres">
      <dgm:prSet presAssocID="{2FF74DD6-A3A1-4A63-ABCD-00E674AB3C80}" presName="sibTrans" presStyleCnt="0"/>
      <dgm:spPr/>
    </dgm:pt>
    <dgm:pt modelId="{B1AA7AB9-FBC9-4666-9BDC-9C0A6461A703}" type="pres">
      <dgm:prSet presAssocID="{BC7E126B-D01B-4A57-915C-BB450BD8BAD9}" presName="node" presStyleLbl="node1" presStyleIdx="5" presStyleCnt="9">
        <dgm:presLayoutVars>
          <dgm:bulletEnabled val="1"/>
        </dgm:presLayoutVars>
      </dgm:prSet>
      <dgm:spPr/>
    </dgm:pt>
    <dgm:pt modelId="{792CAC5D-FC3F-4F62-ADD9-79BAF02FD39A}" type="pres">
      <dgm:prSet presAssocID="{56E2B0EB-5B4C-4F0F-BBC8-413A0C3A42DB}" presName="sibTrans" presStyleCnt="0"/>
      <dgm:spPr/>
    </dgm:pt>
    <dgm:pt modelId="{D1E22ABA-92D8-48C3-894A-0F330B326B53}" type="pres">
      <dgm:prSet presAssocID="{2ECF5360-EA98-4346-AB98-67669B45876C}" presName="node" presStyleLbl="node1" presStyleIdx="6" presStyleCnt="9">
        <dgm:presLayoutVars>
          <dgm:bulletEnabled val="1"/>
        </dgm:presLayoutVars>
      </dgm:prSet>
      <dgm:spPr/>
    </dgm:pt>
    <dgm:pt modelId="{CF4727D0-1ABE-4C08-9969-29338DDF2E13}" type="pres">
      <dgm:prSet presAssocID="{682D6E1F-589D-45F7-9382-1A4006B2F8E1}" presName="sibTrans" presStyleCnt="0"/>
      <dgm:spPr/>
    </dgm:pt>
    <dgm:pt modelId="{7FAB4038-71A7-420A-914B-51F0B8E9EE70}" type="pres">
      <dgm:prSet presAssocID="{00C3A820-C518-417B-9295-0E0F20117439}" presName="node" presStyleLbl="node1" presStyleIdx="7" presStyleCnt="9">
        <dgm:presLayoutVars>
          <dgm:bulletEnabled val="1"/>
        </dgm:presLayoutVars>
      </dgm:prSet>
      <dgm:spPr/>
    </dgm:pt>
    <dgm:pt modelId="{D09B631A-2358-4E90-BA75-E83963338BAC}" type="pres">
      <dgm:prSet presAssocID="{607C7BE0-D995-4D04-B755-B8B34895EF75}" presName="sibTrans" presStyleCnt="0"/>
      <dgm:spPr/>
    </dgm:pt>
    <dgm:pt modelId="{0BB69DA3-ECCE-41EF-9522-11D9A5E94120}" type="pres">
      <dgm:prSet presAssocID="{13EA26AD-6172-4F0F-A562-B2861678BF43}" presName="node" presStyleLbl="node1" presStyleIdx="8" presStyleCnt="9">
        <dgm:presLayoutVars>
          <dgm:bulletEnabled val="1"/>
        </dgm:presLayoutVars>
      </dgm:prSet>
      <dgm:spPr/>
    </dgm:pt>
  </dgm:ptLst>
  <dgm:cxnLst>
    <dgm:cxn modelId="{6B8D0109-AFBA-494A-8FC4-F03476B611A5}" srcId="{869C6710-AB34-4635-99FB-DD6D8BB3CF69}" destId="{A9078E09-C5F5-420D-8001-4940A2BE504F}" srcOrd="2" destOrd="0" parTransId="{9F1540F6-A63B-426E-BC2B-D48DCA81DCA6}" sibTransId="{241EE81D-429A-43AD-9582-A0E230A22145}"/>
    <dgm:cxn modelId="{03506D17-EE2B-419C-8151-3A00D8A9E377}" srcId="{869C6710-AB34-4635-99FB-DD6D8BB3CF69}" destId="{00C3A820-C518-417B-9295-0E0F20117439}" srcOrd="7" destOrd="0" parTransId="{649909EF-3A9B-4B9D-B546-F62062B2CF05}" sibTransId="{607C7BE0-D995-4D04-B755-B8B34895EF75}"/>
    <dgm:cxn modelId="{C123171A-3ADD-4358-82A6-83AE246B3748}" type="presOf" srcId="{A9078E09-C5F5-420D-8001-4940A2BE504F}" destId="{E2C8D529-F4B1-49E8-92AC-075A29694E22}" srcOrd="0" destOrd="0" presId="urn:microsoft.com/office/officeart/2005/8/layout/default"/>
    <dgm:cxn modelId="{0761562D-2482-4BF1-A017-D7028683AD50}" srcId="{869C6710-AB34-4635-99FB-DD6D8BB3CF69}" destId="{6CCC539F-B71B-4DCF-BDDB-48C19D9360B1}" srcOrd="3" destOrd="0" parTransId="{6C43646C-89B2-4EF1-9AD6-9F6FB86BB37F}" sibTransId="{558E98AD-32C5-44E5-8E15-944141132C09}"/>
    <dgm:cxn modelId="{E953A05C-E777-4C9F-A70A-47B6DA1809AE}" srcId="{869C6710-AB34-4635-99FB-DD6D8BB3CF69}" destId="{6FC27917-0736-4876-9F1E-9A882A1CBD60}" srcOrd="0" destOrd="0" parTransId="{8AEBABA9-B798-48A7-AB83-3F803BE4A71F}" sibTransId="{90D29DAF-029B-4043-BD07-B098C8783240}"/>
    <dgm:cxn modelId="{4F9FA65C-5458-41AD-8BE6-A6191143F9B7}" type="presOf" srcId="{00C3A820-C518-417B-9295-0E0F20117439}" destId="{7FAB4038-71A7-420A-914B-51F0B8E9EE70}" srcOrd="0" destOrd="0" presId="urn:microsoft.com/office/officeart/2005/8/layout/default"/>
    <dgm:cxn modelId="{68A6595D-F47F-4B38-B811-9502AE9E7FC2}" type="presOf" srcId="{6FC27917-0736-4876-9F1E-9A882A1CBD60}" destId="{4875AB36-B9A2-4930-A170-F87B08DD3A31}" srcOrd="0" destOrd="0" presId="urn:microsoft.com/office/officeart/2005/8/layout/default"/>
    <dgm:cxn modelId="{32A99741-5413-4607-B2D7-C1B3133E0227}" type="presOf" srcId="{2ECF5360-EA98-4346-AB98-67669B45876C}" destId="{D1E22ABA-92D8-48C3-894A-0F330B326B53}" srcOrd="0" destOrd="0" presId="urn:microsoft.com/office/officeart/2005/8/layout/default"/>
    <dgm:cxn modelId="{9276934F-1BEB-429F-942F-D3155EF43F77}" type="presOf" srcId="{BC7E126B-D01B-4A57-915C-BB450BD8BAD9}" destId="{B1AA7AB9-FBC9-4666-9BDC-9C0A6461A703}" srcOrd="0" destOrd="0" presId="urn:microsoft.com/office/officeart/2005/8/layout/default"/>
    <dgm:cxn modelId="{AC4A0952-A0BE-4644-8AAB-C26AB9FF9885}" srcId="{869C6710-AB34-4635-99FB-DD6D8BB3CF69}" destId="{13EA26AD-6172-4F0F-A562-B2861678BF43}" srcOrd="8" destOrd="0" parTransId="{86C1073D-73E9-4D60-929A-DED7D2CADF74}" sibTransId="{3E49F948-2198-40B4-90FD-C37129796E6B}"/>
    <dgm:cxn modelId="{37279374-11D0-48F2-9568-1E5676752F2D}" type="presOf" srcId="{6AAABE23-CE71-4EAF-BCD0-43E614E2DA36}" destId="{28B04380-41BA-483F-A281-418814CFE4B6}" srcOrd="0" destOrd="0" presId="urn:microsoft.com/office/officeart/2005/8/layout/default"/>
    <dgm:cxn modelId="{42E29E77-3639-437C-9F43-3FB4E13A4C32}" srcId="{869C6710-AB34-4635-99FB-DD6D8BB3CF69}" destId="{BC7E126B-D01B-4A57-915C-BB450BD8BAD9}" srcOrd="5" destOrd="0" parTransId="{87827D43-82EA-44A4-8A77-7B4686E1D1A8}" sibTransId="{56E2B0EB-5B4C-4F0F-BBC8-413A0C3A42DB}"/>
    <dgm:cxn modelId="{B2294F91-6AB9-4DCD-B722-2C26B4BF0E5B}" srcId="{869C6710-AB34-4635-99FB-DD6D8BB3CF69}" destId="{6AAABE23-CE71-4EAF-BCD0-43E614E2DA36}" srcOrd="1" destOrd="0" parTransId="{C6648BC5-1BF2-4029-90C9-0A1430455767}" sibTransId="{4D1045D2-E9FA-41E8-B787-6D85EB6F0C0A}"/>
    <dgm:cxn modelId="{746F59A9-A3DE-4B71-9166-0ED13BB7BA43}" type="presOf" srcId="{6CCC539F-B71B-4DCF-BDDB-48C19D9360B1}" destId="{1E7B80AF-A2D0-45C9-9AAD-FB4B7D7C26B9}" srcOrd="0" destOrd="0" presId="urn:microsoft.com/office/officeart/2005/8/layout/default"/>
    <dgm:cxn modelId="{235B1CAF-DB0E-4CB6-8A64-E341AAB61407}" type="presOf" srcId="{E460F3E7-D5F5-4534-A85A-9EDE9EB23820}" destId="{7BCE1E02-B758-40D0-83AE-1FF12C723328}" srcOrd="0" destOrd="0" presId="urn:microsoft.com/office/officeart/2005/8/layout/default"/>
    <dgm:cxn modelId="{8866EFC2-D1D9-4BF7-BE6D-2B327200F89A}" srcId="{869C6710-AB34-4635-99FB-DD6D8BB3CF69}" destId="{2ECF5360-EA98-4346-AB98-67669B45876C}" srcOrd="6" destOrd="0" parTransId="{5BC1996C-F66D-4865-BDA2-8B2CE7568FC4}" sibTransId="{682D6E1F-589D-45F7-9382-1A4006B2F8E1}"/>
    <dgm:cxn modelId="{D12831D8-4AD3-4F2E-AD6A-7C42783913A0}" type="presOf" srcId="{869C6710-AB34-4635-99FB-DD6D8BB3CF69}" destId="{EAA6BCDF-1ACC-4063-8ADD-A83750723AEE}" srcOrd="0" destOrd="0" presId="urn:microsoft.com/office/officeart/2005/8/layout/default"/>
    <dgm:cxn modelId="{E418D6DF-CC56-4EB7-B094-76BDC6B76928}" type="presOf" srcId="{13EA26AD-6172-4F0F-A562-B2861678BF43}" destId="{0BB69DA3-ECCE-41EF-9522-11D9A5E94120}" srcOrd="0" destOrd="0" presId="urn:microsoft.com/office/officeart/2005/8/layout/default"/>
    <dgm:cxn modelId="{2A67CAF3-F270-468D-AEAD-5216EE6DB8D0}" srcId="{869C6710-AB34-4635-99FB-DD6D8BB3CF69}" destId="{E460F3E7-D5F5-4534-A85A-9EDE9EB23820}" srcOrd="4" destOrd="0" parTransId="{8C1F2217-204F-41A0-B518-A2B7B0299082}" sibTransId="{2FF74DD6-A3A1-4A63-ABCD-00E674AB3C80}"/>
    <dgm:cxn modelId="{52095648-809C-405F-AA4C-0AA968489303}" type="presParOf" srcId="{EAA6BCDF-1ACC-4063-8ADD-A83750723AEE}" destId="{4875AB36-B9A2-4930-A170-F87B08DD3A31}" srcOrd="0" destOrd="0" presId="urn:microsoft.com/office/officeart/2005/8/layout/default"/>
    <dgm:cxn modelId="{FE39786A-D72E-442D-8D17-A364A0EC5F89}" type="presParOf" srcId="{EAA6BCDF-1ACC-4063-8ADD-A83750723AEE}" destId="{6070BE07-9763-46CA-8163-5AC78468C304}" srcOrd="1" destOrd="0" presId="urn:microsoft.com/office/officeart/2005/8/layout/default"/>
    <dgm:cxn modelId="{B34B9AC3-2F25-47EC-ABB0-CCB45E1F527F}" type="presParOf" srcId="{EAA6BCDF-1ACC-4063-8ADD-A83750723AEE}" destId="{28B04380-41BA-483F-A281-418814CFE4B6}" srcOrd="2" destOrd="0" presId="urn:microsoft.com/office/officeart/2005/8/layout/default"/>
    <dgm:cxn modelId="{1FBDA6F5-0FDC-4477-B1D8-050109A4D095}" type="presParOf" srcId="{EAA6BCDF-1ACC-4063-8ADD-A83750723AEE}" destId="{5DBFB5A5-1EA4-4809-A120-EA36F9971971}" srcOrd="3" destOrd="0" presId="urn:microsoft.com/office/officeart/2005/8/layout/default"/>
    <dgm:cxn modelId="{F117A1DA-6A93-4A58-812D-E48548BD7848}" type="presParOf" srcId="{EAA6BCDF-1ACC-4063-8ADD-A83750723AEE}" destId="{E2C8D529-F4B1-49E8-92AC-075A29694E22}" srcOrd="4" destOrd="0" presId="urn:microsoft.com/office/officeart/2005/8/layout/default"/>
    <dgm:cxn modelId="{0D2C535F-FE99-42F7-8AA7-392EBC5FDE71}" type="presParOf" srcId="{EAA6BCDF-1ACC-4063-8ADD-A83750723AEE}" destId="{DFD55793-E999-4DDF-A1A1-3788A2BCBA8A}" srcOrd="5" destOrd="0" presId="urn:microsoft.com/office/officeart/2005/8/layout/default"/>
    <dgm:cxn modelId="{0CEFFA1B-B77C-468F-9261-4DCC4F0F2A5F}" type="presParOf" srcId="{EAA6BCDF-1ACC-4063-8ADD-A83750723AEE}" destId="{1E7B80AF-A2D0-45C9-9AAD-FB4B7D7C26B9}" srcOrd="6" destOrd="0" presId="urn:microsoft.com/office/officeart/2005/8/layout/default"/>
    <dgm:cxn modelId="{FF577DB3-9676-43B0-9F7F-8DD39F030545}" type="presParOf" srcId="{EAA6BCDF-1ACC-4063-8ADD-A83750723AEE}" destId="{ACD2DF30-F47F-4B62-A2A8-B0B29317C4F5}" srcOrd="7" destOrd="0" presId="urn:microsoft.com/office/officeart/2005/8/layout/default"/>
    <dgm:cxn modelId="{0FAF16A9-25E2-4338-971F-D4EA764EC7E6}" type="presParOf" srcId="{EAA6BCDF-1ACC-4063-8ADD-A83750723AEE}" destId="{7BCE1E02-B758-40D0-83AE-1FF12C723328}" srcOrd="8" destOrd="0" presId="urn:microsoft.com/office/officeart/2005/8/layout/default"/>
    <dgm:cxn modelId="{6E99522A-7011-44DC-8A50-330B680AC3B1}" type="presParOf" srcId="{EAA6BCDF-1ACC-4063-8ADD-A83750723AEE}" destId="{BD42E7BC-DD68-4DF2-9F7E-738416A34791}" srcOrd="9" destOrd="0" presId="urn:microsoft.com/office/officeart/2005/8/layout/default"/>
    <dgm:cxn modelId="{6906F3E9-37CD-453D-9E4E-6B2E8BA2F45C}" type="presParOf" srcId="{EAA6BCDF-1ACC-4063-8ADD-A83750723AEE}" destId="{B1AA7AB9-FBC9-4666-9BDC-9C0A6461A703}" srcOrd="10" destOrd="0" presId="urn:microsoft.com/office/officeart/2005/8/layout/default"/>
    <dgm:cxn modelId="{83EC7694-C47E-44C7-B262-2CA14C41E80B}" type="presParOf" srcId="{EAA6BCDF-1ACC-4063-8ADD-A83750723AEE}" destId="{792CAC5D-FC3F-4F62-ADD9-79BAF02FD39A}" srcOrd="11" destOrd="0" presId="urn:microsoft.com/office/officeart/2005/8/layout/default"/>
    <dgm:cxn modelId="{C2BF40F6-18BB-4ED3-99D0-65A167F080ED}" type="presParOf" srcId="{EAA6BCDF-1ACC-4063-8ADD-A83750723AEE}" destId="{D1E22ABA-92D8-48C3-894A-0F330B326B53}" srcOrd="12" destOrd="0" presId="urn:microsoft.com/office/officeart/2005/8/layout/default"/>
    <dgm:cxn modelId="{C907866B-5E48-454B-8936-A26391EA1279}" type="presParOf" srcId="{EAA6BCDF-1ACC-4063-8ADD-A83750723AEE}" destId="{CF4727D0-1ABE-4C08-9969-29338DDF2E13}" srcOrd="13" destOrd="0" presId="urn:microsoft.com/office/officeart/2005/8/layout/default"/>
    <dgm:cxn modelId="{AAD95B50-6F8C-4A86-844E-C07042C68EE3}" type="presParOf" srcId="{EAA6BCDF-1ACC-4063-8ADD-A83750723AEE}" destId="{7FAB4038-71A7-420A-914B-51F0B8E9EE70}" srcOrd="14" destOrd="0" presId="urn:microsoft.com/office/officeart/2005/8/layout/default"/>
    <dgm:cxn modelId="{8A7FCD57-CFB2-42A1-9CC0-BC2AC91369FF}" type="presParOf" srcId="{EAA6BCDF-1ACC-4063-8ADD-A83750723AEE}" destId="{D09B631A-2358-4E90-BA75-E83963338BAC}" srcOrd="15" destOrd="0" presId="urn:microsoft.com/office/officeart/2005/8/layout/default"/>
    <dgm:cxn modelId="{3FBE96BE-C3C0-4791-8F5F-3CD4A4915BF9}" type="presParOf" srcId="{EAA6BCDF-1ACC-4063-8ADD-A83750723AEE}" destId="{0BB69DA3-ECCE-41EF-9522-11D9A5E94120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75AB36-B9A2-4930-A170-F87B08DD3A31}">
      <dsp:nvSpPr>
        <dsp:cNvPr id="0" name=""/>
        <dsp:cNvSpPr/>
      </dsp:nvSpPr>
      <dsp:spPr>
        <a:xfrm>
          <a:off x="0" y="79798"/>
          <a:ext cx="2164266" cy="129856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500" b="0" i="0" kern="1200">
              <a:ea typeface="+mn-ea"/>
              <a:cs typeface="+mn-cs"/>
            </a:rPr>
            <a:t>Skulen reflekterer ofte utviklinga i samfunnet, og er påverka av politiske straumar og interesser. </a:t>
          </a:r>
          <a:endParaRPr lang="en-US" sz="1500" kern="1200">
            <a:ea typeface="+mn-ea"/>
            <a:cs typeface="+mn-cs"/>
          </a:endParaRPr>
        </a:p>
      </dsp:txBody>
      <dsp:txXfrm>
        <a:off x="0" y="79798"/>
        <a:ext cx="2164266" cy="1298560"/>
      </dsp:txXfrm>
    </dsp:sp>
    <dsp:sp modelId="{28B04380-41BA-483F-A281-418814CFE4B6}">
      <dsp:nvSpPr>
        <dsp:cNvPr id="0" name=""/>
        <dsp:cNvSpPr/>
      </dsp:nvSpPr>
      <dsp:spPr>
        <a:xfrm>
          <a:off x="2380693" y="79798"/>
          <a:ext cx="2164266" cy="1298560"/>
        </a:xfrm>
        <a:prstGeom prst="rect">
          <a:avLst/>
        </a:prstGeom>
        <a:gradFill rotWithShape="0">
          <a:gsLst>
            <a:gs pos="0">
              <a:schemeClr val="accent2">
                <a:hueOff val="-253240"/>
                <a:satOff val="-1937"/>
                <a:lumOff val="-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53240"/>
                <a:satOff val="-1937"/>
                <a:lumOff val="-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53240"/>
                <a:satOff val="-1937"/>
                <a:lumOff val="-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500" b="0" i="0" kern="1200">
              <a:ea typeface="+mn-ea"/>
              <a:cs typeface="+mn-cs"/>
            </a:rPr>
            <a:t>Skulen har i oppdrag å utjamne forskjellar. </a:t>
          </a:r>
          <a:endParaRPr lang="en-US" sz="1500" kern="1200">
            <a:ea typeface="+mn-ea"/>
            <a:cs typeface="+mn-cs"/>
          </a:endParaRPr>
        </a:p>
      </dsp:txBody>
      <dsp:txXfrm>
        <a:off x="2380693" y="79798"/>
        <a:ext cx="2164266" cy="1298560"/>
      </dsp:txXfrm>
    </dsp:sp>
    <dsp:sp modelId="{E2C8D529-F4B1-49E8-92AC-075A29694E22}">
      <dsp:nvSpPr>
        <dsp:cNvPr id="0" name=""/>
        <dsp:cNvSpPr/>
      </dsp:nvSpPr>
      <dsp:spPr>
        <a:xfrm>
          <a:off x="4761387" y="79798"/>
          <a:ext cx="2164266" cy="1298560"/>
        </a:xfrm>
        <a:prstGeom prst="rect">
          <a:avLst/>
        </a:prstGeom>
        <a:gradFill rotWithShape="0">
          <a:gsLst>
            <a:gs pos="0">
              <a:schemeClr val="accent2">
                <a:hueOff val="-506480"/>
                <a:satOff val="-3875"/>
                <a:lumOff val="-4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06480"/>
                <a:satOff val="-3875"/>
                <a:lumOff val="-4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06480"/>
                <a:satOff val="-3875"/>
                <a:lumOff val="-4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500" b="0" i="0" kern="1200">
              <a:ea typeface="+mn-ea"/>
              <a:cs typeface="+mn-cs"/>
            </a:rPr>
            <a:t>Skulen har i oppdrag å førebu elevane på framtida og livet. </a:t>
          </a:r>
          <a:endParaRPr lang="en-US" sz="1500" kern="1200">
            <a:ea typeface="+mn-ea"/>
            <a:cs typeface="+mn-cs"/>
          </a:endParaRPr>
        </a:p>
      </dsp:txBody>
      <dsp:txXfrm>
        <a:off x="4761387" y="79798"/>
        <a:ext cx="2164266" cy="1298560"/>
      </dsp:txXfrm>
    </dsp:sp>
    <dsp:sp modelId="{1E7B80AF-A2D0-45C9-9AAD-FB4B7D7C26B9}">
      <dsp:nvSpPr>
        <dsp:cNvPr id="0" name=""/>
        <dsp:cNvSpPr/>
      </dsp:nvSpPr>
      <dsp:spPr>
        <a:xfrm>
          <a:off x="0" y="1594784"/>
          <a:ext cx="2164266" cy="1298560"/>
        </a:xfrm>
        <a:prstGeom prst="rect">
          <a:avLst/>
        </a:prstGeom>
        <a:gradFill rotWithShape="0">
          <a:gsLst>
            <a:gs pos="0">
              <a:schemeClr val="accent2">
                <a:hueOff val="-759721"/>
                <a:satOff val="-5812"/>
                <a:lumOff val="-7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59721"/>
                <a:satOff val="-5812"/>
                <a:lumOff val="-7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59721"/>
                <a:satOff val="-5812"/>
                <a:lumOff val="-7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500" b="0" i="0" kern="1200">
              <a:ea typeface="+mn-ea"/>
              <a:cs typeface="+mn-cs"/>
            </a:rPr>
            <a:t>Kva visste me i 2012, kva veit me i dag</a:t>
          </a:r>
          <a:r>
            <a:rPr lang="nn-NO" sz="1500" kern="1200">
              <a:latin typeface="Neue Haas Grotesk Text Pro"/>
              <a:ea typeface="+mn-ea"/>
              <a:cs typeface="+mn-cs"/>
            </a:rPr>
            <a:t>?</a:t>
          </a:r>
          <a:endParaRPr lang="en-US" sz="1500" kern="1200">
            <a:ea typeface="+mn-ea"/>
            <a:cs typeface="+mn-cs"/>
          </a:endParaRPr>
        </a:p>
      </dsp:txBody>
      <dsp:txXfrm>
        <a:off x="0" y="1594784"/>
        <a:ext cx="2164266" cy="1298560"/>
      </dsp:txXfrm>
    </dsp:sp>
    <dsp:sp modelId="{7BCE1E02-B758-40D0-83AE-1FF12C723328}">
      <dsp:nvSpPr>
        <dsp:cNvPr id="0" name=""/>
        <dsp:cNvSpPr/>
      </dsp:nvSpPr>
      <dsp:spPr>
        <a:xfrm>
          <a:off x="2380693" y="1594784"/>
          <a:ext cx="2164266" cy="1298560"/>
        </a:xfrm>
        <a:prstGeom prst="rect">
          <a:avLst/>
        </a:prstGeom>
        <a:gradFill rotWithShape="0">
          <a:gsLst>
            <a:gs pos="0">
              <a:schemeClr val="accent2">
                <a:hueOff val="-1012961"/>
                <a:satOff val="-7749"/>
                <a:lumOff val="-9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012961"/>
                <a:satOff val="-7749"/>
                <a:lumOff val="-9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012961"/>
                <a:satOff val="-7749"/>
                <a:lumOff val="-9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500" kern="1200">
              <a:latin typeface="Neue Haas Grotesk Text Pro"/>
              <a:ea typeface="+mn-ea"/>
              <a:cs typeface="+mn-cs"/>
            </a:rPr>
            <a:t>Innstramingar er i gang </a:t>
          </a:r>
        </a:p>
      </dsp:txBody>
      <dsp:txXfrm>
        <a:off x="2380693" y="1594784"/>
        <a:ext cx="2164266" cy="1298560"/>
      </dsp:txXfrm>
    </dsp:sp>
    <dsp:sp modelId="{B1AA7AB9-FBC9-4666-9BDC-9C0A6461A703}">
      <dsp:nvSpPr>
        <dsp:cNvPr id="0" name=""/>
        <dsp:cNvSpPr/>
      </dsp:nvSpPr>
      <dsp:spPr>
        <a:xfrm>
          <a:off x="4761387" y="1594784"/>
          <a:ext cx="2164266" cy="1298560"/>
        </a:xfrm>
        <a:prstGeom prst="rect">
          <a:avLst/>
        </a:prstGeom>
        <a:gradFill rotWithShape="0">
          <a:gsLst>
            <a:gs pos="0">
              <a:schemeClr val="accent2">
                <a:hueOff val="-1266201"/>
                <a:satOff val="-9687"/>
                <a:lumOff val="-12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266201"/>
                <a:satOff val="-9687"/>
                <a:lumOff val="-12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266201"/>
                <a:satOff val="-9687"/>
                <a:lumOff val="-12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500" kern="1200">
              <a:latin typeface="Neue Haas Grotesk Text Pro"/>
              <a:ea typeface="+mn-ea"/>
              <a:cs typeface="+mn-cs"/>
            </a:rPr>
            <a:t>Skjermbruksutvalet sin rapport</a:t>
          </a:r>
        </a:p>
      </dsp:txBody>
      <dsp:txXfrm>
        <a:off x="4761387" y="1594784"/>
        <a:ext cx="2164266" cy="1298560"/>
      </dsp:txXfrm>
    </dsp:sp>
    <dsp:sp modelId="{D1E22ABA-92D8-48C3-894A-0F330B326B53}">
      <dsp:nvSpPr>
        <dsp:cNvPr id="0" name=""/>
        <dsp:cNvSpPr/>
      </dsp:nvSpPr>
      <dsp:spPr>
        <a:xfrm>
          <a:off x="0" y="3109771"/>
          <a:ext cx="2164266" cy="1298560"/>
        </a:xfrm>
        <a:prstGeom prst="rect">
          <a:avLst/>
        </a:prstGeom>
        <a:gradFill rotWithShape="0">
          <a:gsLst>
            <a:gs pos="0">
              <a:schemeClr val="accent2">
                <a:hueOff val="-1519441"/>
                <a:satOff val="-11624"/>
                <a:lumOff val="-14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519441"/>
                <a:satOff val="-11624"/>
                <a:lumOff val="-14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519441"/>
                <a:satOff val="-11624"/>
                <a:lumOff val="-14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500" kern="1200">
              <a:latin typeface="Neue Haas Grotesk Text Pro"/>
              <a:ea typeface="+mn-ea"/>
              <a:cs typeface="+mn-cs"/>
            </a:rPr>
            <a:t>Stortingsmelding nr 32 "Trygg oppvekst i et digitalt samfunn"</a:t>
          </a:r>
        </a:p>
      </dsp:txBody>
      <dsp:txXfrm>
        <a:off x="0" y="3109771"/>
        <a:ext cx="2164266" cy="1298560"/>
      </dsp:txXfrm>
    </dsp:sp>
    <dsp:sp modelId="{7FAB4038-71A7-420A-914B-51F0B8E9EE70}">
      <dsp:nvSpPr>
        <dsp:cNvPr id="0" name=""/>
        <dsp:cNvSpPr/>
      </dsp:nvSpPr>
      <dsp:spPr>
        <a:xfrm>
          <a:off x="2380693" y="3109771"/>
          <a:ext cx="2164266" cy="1298560"/>
        </a:xfrm>
        <a:prstGeom prst="rect">
          <a:avLst/>
        </a:prstGeom>
        <a:gradFill rotWithShape="0">
          <a:gsLst>
            <a:gs pos="0">
              <a:schemeClr val="accent2">
                <a:hueOff val="-1772682"/>
                <a:satOff val="-13562"/>
                <a:lumOff val="-16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772682"/>
                <a:satOff val="-13562"/>
                <a:lumOff val="-16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772682"/>
                <a:satOff val="-13562"/>
                <a:lumOff val="-16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500" kern="1200">
              <a:latin typeface="Neue Haas Grotesk Text Pro"/>
              <a:ea typeface="+mn-ea"/>
              <a:cs typeface="+mn-cs"/>
            </a:rPr>
            <a:t>Helsedirektoratet: Skjermbruk blant barn og unge </a:t>
          </a:r>
        </a:p>
      </dsp:txBody>
      <dsp:txXfrm>
        <a:off x="2380693" y="3109771"/>
        <a:ext cx="2164266" cy="1298560"/>
      </dsp:txXfrm>
    </dsp:sp>
    <dsp:sp modelId="{0BB69DA3-ECCE-41EF-9522-11D9A5E94120}">
      <dsp:nvSpPr>
        <dsp:cNvPr id="0" name=""/>
        <dsp:cNvSpPr/>
      </dsp:nvSpPr>
      <dsp:spPr>
        <a:xfrm>
          <a:off x="4761387" y="3109771"/>
          <a:ext cx="2164266" cy="1298560"/>
        </a:xfrm>
        <a:prstGeom prst="rect">
          <a:avLst/>
        </a:prstGeom>
        <a:gradFill rotWithShape="0">
          <a:gsLst>
            <a:gs pos="0">
              <a:schemeClr val="accent2">
                <a:hueOff val="-2025922"/>
                <a:satOff val="-15499"/>
                <a:lumOff val="-1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025922"/>
                <a:satOff val="-15499"/>
                <a:lumOff val="-1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025922"/>
                <a:satOff val="-15499"/>
                <a:lumOff val="-1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500" kern="1200">
              <a:latin typeface="Neue Haas Grotesk Text Pro"/>
              <a:ea typeface="+mn-ea"/>
              <a:cs typeface="+mn-cs"/>
            </a:rPr>
            <a:t>Læreplanar og rammeplanar  </a:t>
          </a:r>
          <a:endParaRPr lang="nn-NO" sz="1500" kern="1200">
            <a:ea typeface="+mn-ea"/>
            <a:cs typeface="+mn-cs"/>
          </a:endParaRPr>
        </a:p>
      </dsp:txBody>
      <dsp:txXfrm>
        <a:off x="4761387" y="3109771"/>
        <a:ext cx="2164266" cy="12985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alda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n-NO"/>
          </a:p>
        </p:txBody>
      </p:sp>
      <p:sp>
        <p:nvSpPr>
          <p:cNvPr id="3" name="Plasshalda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740222-BDCA-4DE5-9F7B-1F364E1D2204}" type="datetimeFigureOut">
              <a:t>12.11.2025</a:t>
            </a:fld>
            <a:endParaRPr lang="nn-NO"/>
          </a:p>
        </p:txBody>
      </p:sp>
      <p:sp>
        <p:nvSpPr>
          <p:cNvPr id="4" name="Plasshaldar for lysbilet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n-NO"/>
          </a:p>
        </p:txBody>
      </p:sp>
      <p:sp>
        <p:nvSpPr>
          <p:cNvPr id="5" name="Plasshaldar for notat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n-NO"/>
              <a:t>Klikk for å redigere tekststilar i malen</a:t>
            </a:r>
          </a:p>
          <a:p>
            <a:pPr lvl="1"/>
            <a:r>
              <a:rPr lang="nn-NO"/>
              <a:t>Andre nivå</a:t>
            </a:r>
          </a:p>
          <a:p>
            <a:pPr lvl="2"/>
            <a:r>
              <a:rPr lang="nn-NO"/>
              <a:t>Tredje nivå</a:t>
            </a:r>
          </a:p>
          <a:p>
            <a:pPr lvl="3"/>
            <a:r>
              <a:rPr lang="nn-NO"/>
              <a:t>Fjerde nivå</a:t>
            </a:r>
          </a:p>
          <a:p>
            <a:pPr lvl="4"/>
            <a:r>
              <a:rPr lang="nn-NO"/>
              <a:t>Femte nivå</a:t>
            </a:r>
          </a:p>
        </p:txBody>
      </p:sp>
      <p:sp>
        <p:nvSpPr>
          <p:cNvPr id="6" name="Plasshaldar for bot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n-NO"/>
          </a:p>
        </p:txBody>
      </p:sp>
      <p:sp>
        <p:nvSpPr>
          <p:cNvPr id="7" name="Plasshaldar for lysbilet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8BD09-98FF-4653-81E6-F2A24948BBCD}" type="slidenum">
              <a:t>‹nr.›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864533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aldar for lysbilet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aldar for nota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Plasshaldar for lysbilet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B8BD09-98FF-4653-81E6-F2A24948BBCD}" type="slidenum">
              <a:t>4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51572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EB46B8FB-F6A2-5F47-A6CD-A7E17E69270F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AB39E9-6F50-3F4B-9DDB-FC0E0CA99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0" y="768334"/>
            <a:ext cx="5066001" cy="2866405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2C33E-E9A6-304D-BBCB-97AD0B213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0" y="4283239"/>
            <a:ext cx="5066001" cy="1475177"/>
          </a:xfrm>
        </p:spPr>
        <p:txBody>
          <a:bodyPr anchor="b"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C75C4-E533-BE48-B528-D1A278BC39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928" y="457200"/>
            <a:ext cx="3608205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A5B0A250-5CC0-1746-B209-08E8B0DAE6AF}" type="datetimeFigureOut">
              <a:rPr lang="en-US" smtClean="0"/>
              <a:pPr algn="l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9BA8A-EF83-434D-A90E-0805D1104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FDDE0-90B9-AD4E-B0EB-E7464FA9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33A3282-0389-C547-8CA6-7F3E7F27B34D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4661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7ED46EE4-CE67-DD46-A751-9FEA049A22B8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55C5B70-D34F-8A49-B220-808CE2BBB7F3}"/>
                </a:ext>
              </a:extLst>
            </p:cNvPr>
            <p:cNvSpPr/>
            <p:nvPr/>
          </p:nvSpPr>
          <p:spPr>
            <a:xfrm>
              <a:off x="8928528" y="491812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BBFE624-6DBD-8541-B43B-180C0AFA21F0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E01AC23-2120-A542-B140-5A29AA27A2C8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54689C0-9C35-9B4D-906B-DA287DA55A38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6570F0-11E0-6147-9053-E3A4B5DBA0E4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BDD97F6-A366-B54A-B889-42E97AFEDE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58E853BC-EE80-374B-B823-8D51A948C4CF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4B5B70B1-649D-9848-B5D4-6DE04D55F5F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6A2092A-2157-0A49-937F-BBAE14687DE7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F092371E-D526-AF43-816F-F7AEBA9FF16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06995714-B51E-E84A-9FD5-3AD33004E517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FDB0CC5-76AA-6E44-8376-4EE649C1DE42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3D981F0B-8982-1C45-8D7C-30E744003823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76EEB7-1E87-0447-8CD6-DD220CF4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8AE526-3A03-9B41-8C9F-27156E701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08D72-182D-C947-B3F7-B74948D0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6E396-D059-AF4D-A1D9-C1347978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845B6-87C0-2F4A-8146-00E911CD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480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8A912D-4325-C449-BF2E-F331A221C69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14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5361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C3803ECC-8207-244B-8051-94AA5304EDD9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F2E8536-821C-3846-A152-2001B7BA4BC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7A02781-FFB4-C04E-97FB-78D26A9E8F1C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4C29607-37D2-7A4B-98E2-2C851CD6776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12FC7BA-80CC-1C4E-B268-B3EEA08137F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EBC8FB1-96B9-D84A-BD2A-BC8410EBE012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A8455B4-A778-B44D-A7E8-C45A4846D9F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07CCA-80EF-2B45-8F8C-7D5796A61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50095" y="976630"/>
            <a:ext cx="2268507" cy="47845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A221C3-F2D3-FC4F-938B-4C4CAC737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5150" y="976630"/>
            <a:ext cx="8264057" cy="478459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61B46-3E9A-AC48-8C84-5B46EA1E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F8F49-5859-714C-8EE1-61A74F32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B6F69-3FFA-D94F-BA99-873D36F7F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1B40EC-87DB-A64F-9D4B-98A86F7CEFFF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7256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0CAFDA3-320A-C24D-A7A1-20C1267EC987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2411669-6E2C-2243-99CD-6BC9D724FA1F}"/>
                </a:ext>
              </a:extLst>
            </p:cNvPr>
            <p:cNvSpPr/>
            <p:nvPr/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4E0C522-0F40-ED44-A700-F1BCD1CF74F5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79B4380-CBEC-C341-A10E-5EF9A8597959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04AD70E-5490-4C4E-A05D-D67949C51A74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8A8883-9F24-0047-92B7-45B3D2E7D9C0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AC3A3BB-FD2C-FB44-9478-FA87EF229D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BF46B3B1-E981-BB40-B916-51A6D3851969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A7DAE92-7D6B-B042-83BE-047C8EC322A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06AADCE6-4277-EA49-AF23-63B53CA6772A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8CEA343-047B-DF4E-A7A8-881C7740EA3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FCCBAA07-17CE-2740-AA04-AEDA5EAD2796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BF15C430-7951-6040-BD4C-4E996E94480E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0B3467F9-370D-5C4C-9EDE-E0CA0E401568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2A1E4-52BA-534C-AECC-35C3CF44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15675-65B4-E14F-9785-663A83B7B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76A1E-2332-684F-BDD2-687C166BD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B8CB0-B7BE-7D4F-B254-8A2F8AE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5A569-A063-8E40-B703-82B11D2A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7169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231D73A-BA91-794F-8C09-4F4B41A6D08B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0666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3ABDDED5-B489-454D-A72D-46C9473AB018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6338A9A-49A1-B04D-B479-43604A5CD6D5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3151B6D8-101B-F34D-992A-1668DB5D0067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21D4DE71-EB1A-E74C-9364-5FEC5377F4EF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D99A5CD-9D3A-DA46-AD96-34B9DB522051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6537DF9-74F2-924C-9B63-22B100C80C92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7655457-8E4D-F34C-A595-66A45E9C3A1F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FB0E8D2C-8947-E44C-BC5F-F81B083DAA3E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ED57F45D-85B8-AC49-A2BA-E941F1BE7F15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A576359-CAE3-634C-8DF8-A834BCD7D668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6343F35-6601-BD4A-B9A5-25361D0453D2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ED1C169-DCD9-9C4B-91B1-519621155A64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32328AC7-E0BC-0E46-A25B-11D523EC8100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32BBE02A-588F-6C4D-B310-694098C6A340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6751D5A0-C90A-0A44-8654-CFE1B719B35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0F0FA086-0D80-B74A-9B37-5EACDE30D61F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7022E302-2A55-8844-A50B-DC16D075E16B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F4B325F5-A048-2843-A40B-3B2B31ECED76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7707B616-7E85-5442-B46B-AF9426A7A0E9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08914A00-D181-5847-A150-77CE67F94369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DAF2D976-5F49-2848-B465-C85708A6D706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5E333474-B850-354C-A2E2-01735C948D47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BC25646C-71B3-4A44-A4FE-C3CABE5580BB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B598CFE9-67EE-E342-9EF7-F40A1E0BE59E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1E29AD13-94FE-1349-A28E-10F6E780F510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0648E-B4D5-4145-84E7-46B5793E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68351"/>
            <a:ext cx="5066001" cy="2334768"/>
          </a:xfrm>
        </p:spPr>
        <p:txBody>
          <a:bodyPr anchor="t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B92A6-7558-3148-B855-5BC58B415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4255453"/>
            <a:ext cx="50660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0B541-D211-974B-97FE-C1F9473A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27FB0-D95A-D543-8E29-6E5F22B49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C4404-F49D-9F48-A10B-1F60870B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D6A1FD1-D82F-3141-8687-8D7C0631C21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7620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442ECFEB-12CF-4C4F-BC8A-5816C27CA565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26C9482-2804-144B-88B2-0AF191BD757D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1363F79-96BD-9240-86E2-DF26C9C2437D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53F0BF1-DA57-1D49-82F0-802F4D385A85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CD42A1B-A03A-C946-8A2A-CE437EA433FD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591FE00-3AAF-9B4B-8107-E94D50828227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49E92E9-89A7-4842-B271-411C7DF75D2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C29C99-0841-9F46-AB1A-E9751DFE448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0AB684-BDA8-014B-8DCC-125F8B8D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40E05-0F5F-6243-AD57-66BFC33ADB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851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0B3A4-11FE-D94C-9B93-255E3623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9638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7BEEAF-F881-6E48-84AF-E5CEEF1C7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72753-1CC3-9244-9AF0-6927018A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D55D0-FCC7-AC42-9810-9B49E3348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‹nr.›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FC736C3-88FB-244C-83B8-B2856998D22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7060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B7D16A9C-7411-5242-A59C-816B8907E3BE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997260B-7D44-7049-B605-7FD6E6CE5612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D6AF601-77C3-D74A-B1E5-7F33703A6927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DFCA921-0F9E-2E41-A285-75409E25501A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20B9E03-438B-FC42-9DA1-835D5BC3FE8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670E1F-61CD-8940-A898-6D5092A78BB9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80C64CF-0C6A-3449-9709-AE038C4A7995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EC46D5B-957F-A24C-8E36-CC71F660EC8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058182F-7B5E-FD42-AFC6-A3848D83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" y="768096"/>
            <a:ext cx="7333488" cy="127101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9E4DE-75C0-C841-A68D-9D7BBAD76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2149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5C87F7-356E-9E43-97A0-D972B2285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149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AB4C28-30CB-CC4E-A25E-F4FEFA49B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066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D0191-963B-1E4C-BEC5-9B42E3951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066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0E0BED-3EB7-BB4A-A556-FA967FB0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A2466A-4D90-174C-B382-AC4674D7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EADE49-8082-214B-9742-5EE8DA2E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‹nr.›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E39200-18D5-014B-BAB8-FF5D0BA15E0C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8766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D7DF52F6-A06E-0343-95B8-DAAC38DB4B8C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7092C52-7052-0749-9DA0-9374DBF495AE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64E1C2F-81E1-C44D-859C-946596C950F2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3626485-4263-0A44-9561-E278A7056C33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D45AAB5-3CCC-DE4A-A962-3702911B55C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CAFB16F-8EDE-D44F-A51E-34EDC41E7404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CD51329-732C-BB4C-98E5-715BAF9F8853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92B5D44-BC55-AF4C-984D-C8231B22F80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A1E9E2-564E-7049-A22F-BB5B876B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359D05-C08D-7747-B2FC-3F62B335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FF615-BB08-A844-B689-BAA7C504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3A67D-F96F-4849-8C83-49CC3A65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‹nr.›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CFAAB9-2B6B-8D4C-A748-433E2C393EA6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480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BCA70-D63D-40F6-B9B3-4E49B96E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12559-BD91-4904-A24A-0CF0A2324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58BB7-74A5-4A6F-A0FF-021E68F0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939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D0914A35-7AAF-4B42-9C68-47A633EFD9D0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ABCED79-0E70-FB4D-ABF2-D859BF5556E4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364885D-A3A4-5144-AB4E-7624F27287E6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22073D5-CC72-0549-BD26-F7AF9851BE45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827A049-C9FD-554E-9B01-F151B0D9E86B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6832559-4D18-8744-AB91-9FCFAB732477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F97A623-E5DC-1B44-B687-8643B9F0D741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37BBE1-2C82-4E45-B5C5-35E07B05E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64973"/>
            <a:ext cx="3609982" cy="1395043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01F2E-A734-364B-8A7D-990D6B88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4832" y="770890"/>
            <a:ext cx="6112517" cy="48005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7CBAD9-5515-1748-8E77-F48160F4E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708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6C22B-80D4-AA42-9999-401E37B4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55DE4-33E8-7F4B-9334-95EA6084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70FA5-21EE-D742-8F01-C1BAE0FD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‹nr.›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F966AA-D7DF-F84D-80D4-E216A641B00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4703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210D391A-F01E-4947-8A01-95438AA0B323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D499306-B4E0-064D-8F6C-96E9C4BD04DA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F3D0241-0A21-8047-8CE3-B3FDD5FDF71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3083F97-6891-0447-957C-AB0834B826D2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2EF7D75-E7C1-5147-A03B-3EC641CF3B0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6D7CA94-94B4-C140-8C68-01C0ADFA1C7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11CD629-C318-A848-BDDE-BBA9465EBF9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A5AC1F8-1370-E946-977E-E4CFC6947BA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4CEE63B-B967-0A48-9623-22037676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89"/>
            <a:ext cx="3609983" cy="138912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11F680-28C8-FA44-9CD5-20709DA02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23838" y="890816"/>
            <a:ext cx="6060136" cy="487041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507CD-197E-BB4C-83A6-DA3FC97A2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60121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E00AC-DF6C-D548-8A06-D6269BDB0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D113B-57D4-9A4F-BFE0-2A3963B42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D9954-FA18-8948-AA52-21CED0594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‹nr.›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E3EB25D-2379-5040-B990-1C99B0B7D93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1761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0D98E2-86CE-4D4F-9F8F-17C83D19A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12689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4B4F2-48A4-A140-B59B-7A2ED9FD4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160016"/>
            <a:ext cx="7335835" cy="3601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F4A7E-D5FF-BF48-8E01-8F46150AB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6928" y="457200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5B0A250-5CC0-1746-B209-08E8B0DAE6AF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31757-5039-BF46-B47A-50DA8FFBC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6141085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3FD16-4337-B940-905E-D20A26FD4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9678" y="6141085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9ABCAEC-7D34-E549-A96E-FCEDAADBE4B0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60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79" r:id="rId6"/>
    <p:sldLayoutId id="2147483775" r:id="rId7"/>
    <p:sldLayoutId id="2147483776" r:id="rId8"/>
    <p:sldLayoutId id="2147483777" r:id="rId9"/>
    <p:sldLayoutId id="2147483778" r:id="rId10"/>
    <p:sldLayoutId id="214748378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0205314-35C1-164D-BC9F-013EC41B61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63151" y="0"/>
            <a:ext cx="1901686" cy="6858000"/>
            <a:chOff x="10290315" y="0"/>
            <a:chExt cx="1901686" cy="6858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A6D6973-F827-304E-AD22-40A86F3B1D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6D6538C6-97C2-AB4B-AD91-6683E87D98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562DEA63-689F-7841-B0B3-D0D5CD5F61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8C5AE396-582D-B941-887F-AE7DA1DEB1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2EDDDB50-AA2E-8945-AD98-A5004EB1C1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3">
              <a:extLst>
                <a:ext uri="{FF2B5EF4-FFF2-40B4-BE49-F238E27FC236}">
                  <a16:creationId xmlns:a16="http://schemas.microsoft.com/office/drawing/2014/main" id="{CDFF1FF1-C613-4F45-B36D-938BA7095A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4">
              <a:extLst>
                <a:ext uri="{FF2B5EF4-FFF2-40B4-BE49-F238E27FC236}">
                  <a16:creationId xmlns:a16="http://schemas.microsoft.com/office/drawing/2014/main" id="{F1433CDB-675B-5448-8A7F-7D659FD292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65150" y="768334"/>
            <a:ext cx="3928725" cy="2866405"/>
          </a:xfrm>
        </p:spPr>
        <p:txBody>
          <a:bodyPr>
            <a:normAutofit fontScale="90000"/>
          </a:bodyPr>
          <a:lstStyle/>
          <a:p>
            <a:r>
              <a:rPr lang="nn-NO" sz="5400"/>
              <a:t>Digital praksis i oppvekst </a:t>
            </a:r>
            <a:br>
              <a:rPr lang="nn-NO" sz="5400"/>
            </a:br>
            <a:r>
              <a:rPr lang="nn-NO" sz="3200"/>
              <a:t>10.11.2025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65150" y="3843624"/>
            <a:ext cx="3928725" cy="191479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nn-NO" b="1"/>
              <a:t>Med fokus på folkehelse og pedagogisk kvalitet</a:t>
            </a:r>
            <a:endParaRPr lang="nb-NO" b="1"/>
          </a:p>
          <a:p>
            <a:r>
              <a:rPr lang="nn-NO"/>
              <a:t>Planen gjeld frå 1.1.2026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EA70831-9A8D-3B4D-8EA5-EE32F93E9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4537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5CCB3176-23C2-AC7F-732E-1432F72757B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086" r="21087" b="1"/>
          <a:stretch>
            <a:fillRect/>
          </a:stretch>
        </p:blipFill>
        <p:spPr>
          <a:xfrm>
            <a:off x="4995426" y="-562906"/>
            <a:ext cx="6927163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251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4AF92E5-89A4-8F4A-A034-6866AC719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8377982" cy="1268984"/>
          </a:xfrm>
        </p:spPr>
        <p:txBody>
          <a:bodyPr>
            <a:normAutofit/>
          </a:bodyPr>
          <a:lstStyle/>
          <a:p>
            <a:r>
              <a:rPr lang="nn-NO"/>
              <a:t>Ulike skjermar og digitale flater </a:t>
            </a:r>
            <a:br>
              <a:rPr lang="nn-NO"/>
            </a:br>
            <a:r>
              <a:rPr lang="nn-NO" sz="2800"/>
              <a:t>Kva synst du er greitt og kor mykje? </a:t>
            </a:r>
          </a:p>
        </p:txBody>
      </p:sp>
      <p:sp>
        <p:nvSpPr>
          <p:cNvPr id="3" name="Plasshaldar for innhald 2">
            <a:extLst>
              <a:ext uri="{FF2B5EF4-FFF2-40B4-BE49-F238E27FC236}">
                <a16:creationId xmlns:a16="http://schemas.microsoft.com/office/drawing/2014/main" id="{20FA3853-BA5F-0733-67C8-865CC8F2C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n-NO"/>
              <a:t>Telefoner </a:t>
            </a:r>
            <a:endParaRPr lang="nb-NO"/>
          </a:p>
          <a:p>
            <a:r>
              <a:rPr lang="nn-NO"/>
              <a:t>Smart-Klokker </a:t>
            </a:r>
          </a:p>
          <a:p>
            <a:r>
              <a:rPr lang="nn-NO"/>
              <a:t>Skulen sin iPad </a:t>
            </a:r>
          </a:p>
          <a:p>
            <a:r>
              <a:rPr lang="nn-NO"/>
              <a:t>Nettbrett og pc-heime </a:t>
            </a:r>
          </a:p>
          <a:p>
            <a:r>
              <a:rPr lang="nn-NO"/>
              <a:t>Spelkonsollar </a:t>
            </a:r>
          </a:p>
          <a:p>
            <a:r>
              <a:rPr lang="nn-NO"/>
              <a:t>TV </a:t>
            </a:r>
          </a:p>
          <a:p>
            <a:pPr marL="0" indent="0">
              <a:buNone/>
            </a:pPr>
            <a:r>
              <a:rPr lang="nn-NO" b="1"/>
              <a:t>Kva er skule og kva er fritid? </a:t>
            </a:r>
          </a:p>
          <a:p>
            <a:endParaRPr lang="nn-NO" b="1"/>
          </a:p>
        </p:txBody>
      </p:sp>
    </p:spTree>
    <p:extLst>
      <p:ext uri="{BB962C8B-B14F-4D97-AF65-F5344CB8AC3E}">
        <p14:creationId xmlns:p14="http://schemas.microsoft.com/office/powerpoint/2010/main" val="466606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6AE3E00-4F68-1ADD-B51C-F807AD752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936831"/>
          </a:xfrm>
        </p:spPr>
        <p:txBody>
          <a:bodyPr/>
          <a:lstStyle/>
          <a:p>
            <a:r>
              <a:rPr lang="nn-NO"/>
              <a:t>Dette er signala frå føresette</a:t>
            </a:r>
          </a:p>
        </p:txBody>
      </p:sp>
      <p:sp>
        <p:nvSpPr>
          <p:cNvPr id="3" name="Plasshaldar for innhald 2">
            <a:extLst>
              <a:ext uri="{FF2B5EF4-FFF2-40B4-BE49-F238E27FC236}">
                <a16:creationId xmlns:a16="http://schemas.microsoft.com/office/drawing/2014/main" id="{F9E9F250-B4B2-CA13-F1F9-BC84EF27B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1885197"/>
            <a:ext cx="9552167" cy="387603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n-NO"/>
              <a:t>Tema som føresette er opptatt av- mange ulike meiningar</a:t>
            </a:r>
          </a:p>
          <a:p>
            <a:r>
              <a:rPr lang="nn-NO"/>
              <a:t>Uro knytt til </a:t>
            </a:r>
            <a:r>
              <a:rPr lang="nn-NO" u="sng"/>
              <a:t>sosiale media, spel og vennskap</a:t>
            </a:r>
          </a:p>
          <a:p>
            <a:r>
              <a:rPr lang="nn-NO"/>
              <a:t>Uro knytt til kva ungane ser og erfarer på nett </a:t>
            </a:r>
          </a:p>
          <a:p>
            <a:r>
              <a:rPr lang="nn-NO"/>
              <a:t>Uro knytt til eigen kompetanse og foreldrerolla- "bordet fangar" </a:t>
            </a:r>
          </a:p>
          <a:p>
            <a:r>
              <a:rPr lang="nn-NO"/>
              <a:t>Behov for ein stad og drøfte med andre føresette</a:t>
            </a:r>
          </a:p>
          <a:p>
            <a:r>
              <a:rPr lang="nn-NO"/>
              <a:t>Ønske om å utsette bruk av smart telefon og sosiale media </a:t>
            </a:r>
          </a:p>
          <a:p>
            <a:r>
              <a:rPr lang="nn-NO"/>
              <a:t>Ønske om reduksjon i bruk av skjerm generelt </a:t>
            </a:r>
          </a:p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982987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77" name="Rectangle 876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3F3181E-D792-4A6E-7DEF-DE392E4F4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6400999" cy="12689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n-NO" sz="2800"/>
              <a:t>Grunnlag og utvikling</a:t>
            </a:r>
            <a:br>
              <a:rPr lang="nn-NO" sz="2800"/>
            </a:br>
            <a:r>
              <a:rPr lang="nn-NO" sz="2800"/>
              <a:t> </a:t>
            </a:r>
            <a:br>
              <a:rPr lang="nn-NO" sz="2800"/>
            </a:br>
            <a:endParaRPr lang="nn-NO" sz="2800"/>
          </a:p>
        </p:txBody>
      </p:sp>
      <p:grpSp>
        <p:nvGrpSpPr>
          <p:cNvPr id="879" name="Group 878">
            <a:extLst>
              <a:ext uri="{FF2B5EF4-FFF2-40B4-BE49-F238E27FC236}">
                <a16:creationId xmlns:a16="http://schemas.microsoft.com/office/drawing/2014/main" id="{2ACBB827-9A2D-D449-9686-F47D2A20EF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880" name="Freeform 21">
              <a:extLst>
                <a:ext uri="{FF2B5EF4-FFF2-40B4-BE49-F238E27FC236}">
                  <a16:creationId xmlns:a16="http://schemas.microsoft.com/office/drawing/2014/main" id="{9B921EC8-AD62-E940-80A2-682AC7104E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81" name="Freeform 23">
              <a:extLst>
                <a:ext uri="{FF2B5EF4-FFF2-40B4-BE49-F238E27FC236}">
                  <a16:creationId xmlns:a16="http://schemas.microsoft.com/office/drawing/2014/main" id="{6DBDC735-9A9C-6340-B1E4-3576B27EDD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82" name="Freeform 25">
              <a:extLst>
                <a:ext uri="{FF2B5EF4-FFF2-40B4-BE49-F238E27FC236}">
                  <a16:creationId xmlns:a16="http://schemas.microsoft.com/office/drawing/2014/main" id="{E3F399C2-198A-1347-8B48-1B1D50805E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83" name="Freeform 26">
              <a:extLst>
                <a:ext uri="{FF2B5EF4-FFF2-40B4-BE49-F238E27FC236}">
                  <a16:creationId xmlns:a16="http://schemas.microsoft.com/office/drawing/2014/main" id="{4AB3593B-CA05-1845-839E-90B9B70EC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12" name="Bilete 11" descr="Eit bilete som inneheld tekst, skjermbilete, line&#10;&#10;Det kan hende at KI-generert innhald ikkje er riktig.">
            <a:extLst>
              <a:ext uri="{FF2B5EF4-FFF2-40B4-BE49-F238E27FC236}">
                <a16:creationId xmlns:a16="http://schemas.microsoft.com/office/drawing/2014/main" id="{44CB3C6B-2059-8276-9CEE-37E62E0257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2132" y="681647"/>
            <a:ext cx="2668694" cy="2631283"/>
          </a:xfrm>
          <a:prstGeom prst="rect">
            <a:avLst/>
          </a:prstGeom>
        </p:spPr>
      </p:pic>
      <p:cxnSp>
        <p:nvCxnSpPr>
          <p:cNvPr id="885" name="Straight Connector 884">
            <a:extLst>
              <a:ext uri="{FF2B5EF4-FFF2-40B4-BE49-F238E27FC236}">
                <a16:creationId xmlns:a16="http://schemas.microsoft.com/office/drawing/2014/main" id="{BF3CF3DF-4809-5B42-9F22-981391379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6400999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72" name="Bilete 871">
            <a:extLst>
              <a:ext uri="{FF2B5EF4-FFF2-40B4-BE49-F238E27FC236}">
                <a16:creationId xmlns:a16="http://schemas.microsoft.com/office/drawing/2014/main" id="{C9AFAE32-93BC-60D6-AD52-9F079CC3C1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2306" y="3570654"/>
            <a:ext cx="4044804" cy="2571470"/>
          </a:xfrm>
          <a:prstGeom prst="rect">
            <a:avLst/>
          </a:prstGeom>
        </p:spPr>
      </p:pic>
      <p:graphicFrame>
        <p:nvGraphicFramePr>
          <p:cNvPr id="5" name="Plasshaldar for innhald 2">
            <a:extLst>
              <a:ext uri="{FF2B5EF4-FFF2-40B4-BE49-F238E27FC236}">
                <a16:creationId xmlns:a16="http://schemas.microsoft.com/office/drawing/2014/main" id="{6ED385AC-D0BC-559A-7300-3EC0E23939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483749"/>
              </p:ext>
            </p:extLst>
          </p:nvPr>
        </p:nvGraphicFramePr>
        <p:xfrm>
          <a:off x="565150" y="1273098"/>
          <a:ext cx="6925654" cy="4488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721416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0B20DD-C8DF-FD78-10E3-BC666A57C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446104"/>
            <a:ext cx="7335835" cy="1368918"/>
          </a:xfrm>
        </p:spPr>
        <p:txBody>
          <a:bodyPr>
            <a:normAutofit/>
          </a:bodyPr>
          <a:lstStyle/>
          <a:p>
            <a:r>
              <a:rPr lang="nn-NO"/>
              <a:t>Kva gjeld frå 01.01. 2026 </a:t>
            </a:r>
            <a:br>
              <a:rPr lang="nn-NO"/>
            </a:br>
            <a:r>
              <a:rPr lang="nn-NO" sz="2800"/>
              <a:t>Me skal igjen inn i nytt farvatn</a:t>
            </a:r>
            <a:r>
              <a:rPr lang="nn-NO"/>
              <a:t> </a:t>
            </a:r>
          </a:p>
        </p:txBody>
      </p:sp>
      <p:sp>
        <p:nvSpPr>
          <p:cNvPr id="3" name="Plasshaldar for innhald 2">
            <a:extLst>
              <a:ext uri="{FF2B5EF4-FFF2-40B4-BE49-F238E27FC236}">
                <a16:creationId xmlns:a16="http://schemas.microsoft.com/office/drawing/2014/main" id="{6DAAAD9C-6372-4778-7A13-2FD1D880A6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1910180"/>
            <a:ext cx="10237203" cy="4175834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nn-NO"/>
              <a:t>Ikkje alt er avklart enno. Me skal ikkje tilbake til 1999. Me skal vera kloke </a:t>
            </a:r>
            <a:endParaRPr lang="nb-NO"/>
          </a:p>
          <a:p>
            <a:r>
              <a:rPr lang="nn-NO"/>
              <a:t>Elevar på 1.- 2. trinn får ikkje med seg iPad heim. Svært avgrensa bruk. </a:t>
            </a:r>
          </a:p>
          <a:p>
            <a:r>
              <a:rPr lang="nn-NO"/>
              <a:t>Elevar på 3.- 4. trinn får med seg iPad heim ved behov. </a:t>
            </a:r>
            <a:br>
              <a:rPr lang="nn-NO"/>
            </a:br>
            <a:r>
              <a:rPr lang="nn-NO"/>
              <a:t>T.d. i veker med klasselesekurs. </a:t>
            </a:r>
          </a:p>
          <a:p>
            <a:r>
              <a:rPr lang="nn-NO"/>
              <a:t>1.-4.trinn: Alle iPadar er "</a:t>
            </a:r>
            <a:r>
              <a:rPr lang="nn-NO" err="1"/>
              <a:t>white-listed</a:t>
            </a:r>
            <a:r>
              <a:rPr lang="nn-NO"/>
              <a:t>". Avgrensa tilgang til alderstilpassa læringsappar. </a:t>
            </a:r>
            <a:r>
              <a:rPr lang="nn-NO" u="sng"/>
              <a:t>Svært </a:t>
            </a:r>
            <a:r>
              <a:rPr lang="nn-NO"/>
              <a:t>avgrensa tilgang til nettsider/ ingen </a:t>
            </a:r>
            <a:r>
              <a:rPr lang="nn-NO" err="1"/>
              <a:t>tilgong</a:t>
            </a:r>
            <a:r>
              <a:rPr lang="nn-NO"/>
              <a:t> </a:t>
            </a:r>
          </a:p>
          <a:p>
            <a:r>
              <a:rPr lang="nn-NO"/>
              <a:t>5.-7.trinn: Alle iPadar er "</a:t>
            </a:r>
            <a:r>
              <a:rPr lang="nn-NO" err="1"/>
              <a:t>black-listed</a:t>
            </a:r>
            <a:r>
              <a:rPr lang="nn-NO"/>
              <a:t>". Avgrensa tilgang til alderstilpassa læringsappar. Avgrensa tilgang til nettsider. </a:t>
            </a:r>
          </a:p>
          <a:p>
            <a:r>
              <a:rPr lang="nn-NO"/>
              <a:t>Fokus i foreldremøta - Foreldrerolla og helsekonsekvensar </a:t>
            </a:r>
          </a:p>
          <a:p>
            <a:r>
              <a:rPr lang="nn-NO"/>
              <a:t>Tverrfagleg samarbeid og samarbeid innanfor oppvekst</a:t>
            </a:r>
          </a:p>
          <a:p>
            <a:endParaRPr lang="nn-NO"/>
          </a:p>
          <a:p>
            <a:endParaRPr lang="nn-NO"/>
          </a:p>
          <a:p>
            <a:endParaRPr lang="nn-NO"/>
          </a:p>
        </p:txBody>
      </p:sp>
      <p:pic>
        <p:nvPicPr>
          <p:cNvPr id="4" name="Bilete 3" descr="Eit bilete som inneheld teikning, utklipp&#10;&#10;Det kan hende at KI-generert innhald ikkje er riktig.">
            <a:extLst>
              <a:ext uri="{FF2B5EF4-FFF2-40B4-BE49-F238E27FC236}">
                <a16:creationId xmlns:a16="http://schemas.microsoft.com/office/drawing/2014/main" id="{991F8C2E-D3A8-54E1-0C49-4AD6EBF55E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0700" y="448999"/>
            <a:ext cx="1828493" cy="1260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748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3D623A5-CEA9-A0F1-E499-242AB81FB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5066001" cy="1268984"/>
          </a:xfrm>
        </p:spPr>
        <p:txBody>
          <a:bodyPr>
            <a:normAutofit/>
          </a:bodyPr>
          <a:lstStyle/>
          <a:p>
            <a:r>
              <a:rPr lang="nn-NO"/>
              <a:t>Nokre tankar </a:t>
            </a:r>
          </a:p>
        </p:txBody>
      </p:sp>
      <p:sp>
        <p:nvSpPr>
          <p:cNvPr id="3" name="Plasshaldar for innhald 2">
            <a:extLst>
              <a:ext uri="{FF2B5EF4-FFF2-40B4-BE49-F238E27FC236}">
                <a16:creationId xmlns:a16="http://schemas.microsoft.com/office/drawing/2014/main" id="{2B031A9D-2EC3-835B-3753-54AC4F954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1897689"/>
            <a:ext cx="5528197" cy="386353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n-NO"/>
              <a:t>Me kan lære av fortida, men ho kjem aldri tilbake</a:t>
            </a:r>
          </a:p>
          <a:p>
            <a:r>
              <a:rPr lang="nn-NO"/>
              <a:t>Alt var ikkje betre før </a:t>
            </a:r>
          </a:p>
          <a:p>
            <a:r>
              <a:rPr lang="nn-NO"/>
              <a:t>Ver eit godt førebilete og bygg gode vanar</a:t>
            </a:r>
          </a:p>
          <a:p>
            <a:r>
              <a:rPr lang="nn-NO"/>
              <a:t>Ver ein trygg og tydeleg forelder – Du er ein førebilete </a:t>
            </a:r>
          </a:p>
          <a:p>
            <a:r>
              <a:rPr lang="nn-NO"/>
              <a:t>Skulen skal ha ein balanse i bruk av ulike læremiddel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1DA2280-4367-9844-92C8-D662486FB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A9C303F-3A73-E440-923C-BAAF3176C6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203145" y="0"/>
            <a:ext cx="5988856" cy="6858001"/>
            <a:chOff x="6203145" y="0"/>
            <a:chExt cx="5988856" cy="6858001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7B205DF0-BAE6-CF47-ABF8-A3266C7119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7228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27">
              <a:extLst>
                <a:ext uri="{FF2B5EF4-FFF2-40B4-BE49-F238E27FC236}">
                  <a16:creationId xmlns:a16="http://schemas.microsoft.com/office/drawing/2014/main" id="{30B64E66-F59E-9A4E-8CD3-2C62007DE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0093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669C99C-C50F-2A47-9BA2-EA4B62AD2C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0093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FA2CE447-6B57-FC41-89F1-971B2338D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0093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30">
              <a:extLst>
                <a:ext uri="{FF2B5EF4-FFF2-40B4-BE49-F238E27FC236}">
                  <a16:creationId xmlns:a16="http://schemas.microsoft.com/office/drawing/2014/main" id="{3F8C4B96-43F0-6448-90E8-4949AC2F28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0092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78F21E1-A886-E449-BF38-C9AD29BDB7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2959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32">
              <a:extLst>
                <a:ext uri="{FF2B5EF4-FFF2-40B4-BE49-F238E27FC236}">
                  <a16:creationId xmlns:a16="http://schemas.microsoft.com/office/drawing/2014/main" id="{59A063CA-8B5F-6347-8A9F-3802824D9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5828" y="4923855"/>
              <a:ext cx="536172" cy="1124839"/>
            </a:xfrm>
            <a:custGeom>
              <a:avLst/>
              <a:gdLst>
                <a:gd name="connsiteX0" fmla="*/ 536172 w 536172"/>
                <a:gd name="connsiteY0" fmla="*/ 0 h 1124839"/>
                <a:gd name="connsiteX1" fmla="*/ 536172 w 536172"/>
                <a:gd name="connsiteY1" fmla="*/ 1124839 h 1124839"/>
                <a:gd name="connsiteX2" fmla="*/ 451423 w 536172"/>
                <a:gd name="connsiteY2" fmla="*/ 1116295 h 1124839"/>
                <a:gd name="connsiteX3" fmla="*/ 0 w 536172"/>
                <a:gd name="connsiteY3" fmla="*/ 562419 h 1124839"/>
                <a:gd name="connsiteX4" fmla="*/ 451423 w 536172"/>
                <a:gd name="connsiteY4" fmla="*/ 8543 h 1124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6172" h="1124839">
                  <a:moveTo>
                    <a:pt x="536172" y="0"/>
                  </a:moveTo>
                  <a:lnTo>
                    <a:pt x="536172" y="1124839"/>
                  </a:lnTo>
                  <a:lnTo>
                    <a:pt x="451423" y="1116295"/>
                  </a:lnTo>
                  <a:cubicBezTo>
                    <a:pt x="193797" y="1063577"/>
                    <a:pt x="0" y="835630"/>
                    <a:pt x="0" y="562419"/>
                  </a:cubicBezTo>
                  <a:cubicBezTo>
                    <a:pt x="0" y="289208"/>
                    <a:pt x="193797" y="61261"/>
                    <a:pt x="451423" y="85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48">
              <a:extLst>
                <a:ext uri="{FF2B5EF4-FFF2-40B4-BE49-F238E27FC236}">
                  <a16:creationId xmlns:a16="http://schemas.microsoft.com/office/drawing/2014/main" id="{FBD0F012-879A-5849-A7F8-00E9C54BAB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3147" y="0"/>
              <a:ext cx="1130725" cy="565362"/>
            </a:xfrm>
            <a:custGeom>
              <a:avLst/>
              <a:gdLst>
                <a:gd name="connsiteX0" fmla="*/ 0 w 1130725"/>
                <a:gd name="connsiteY0" fmla="*/ 0 h 565362"/>
                <a:gd name="connsiteX1" fmla="*/ 25420 w 1130725"/>
                <a:gd name="connsiteY1" fmla="*/ 0 h 565362"/>
                <a:gd name="connsiteX2" fmla="*/ 36369 w 1130725"/>
                <a:gd name="connsiteY2" fmla="*/ 108609 h 565362"/>
                <a:gd name="connsiteX3" fmla="*/ 565363 w 1130725"/>
                <a:gd name="connsiteY3" fmla="*/ 539750 h 565362"/>
                <a:gd name="connsiteX4" fmla="*/ 1094356 w 1130725"/>
                <a:gd name="connsiteY4" fmla="*/ 108609 h 565362"/>
                <a:gd name="connsiteX5" fmla="*/ 1105305 w 1130725"/>
                <a:gd name="connsiteY5" fmla="*/ 0 h 565362"/>
                <a:gd name="connsiteX6" fmla="*/ 1130725 w 1130725"/>
                <a:gd name="connsiteY6" fmla="*/ 0 h 565362"/>
                <a:gd name="connsiteX7" fmla="*/ 565363 w 1130725"/>
                <a:gd name="connsiteY7" fmla="*/ 565362 h 565362"/>
                <a:gd name="connsiteX8" fmla="*/ 0 w 1130725"/>
                <a:gd name="connsiteY8" fmla="*/ 0 h 565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30725" h="565362">
                  <a:moveTo>
                    <a:pt x="0" y="0"/>
                  </a:moveTo>
                  <a:lnTo>
                    <a:pt x="25420" y="0"/>
                  </a:lnTo>
                  <a:lnTo>
                    <a:pt x="36369" y="108609"/>
                  </a:lnTo>
                  <a:cubicBezTo>
                    <a:pt x="86718" y="354660"/>
                    <a:pt x="304425" y="539750"/>
                    <a:pt x="565363" y="539750"/>
                  </a:cubicBezTo>
                  <a:cubicBezTo>
                    <a:pt x="826300" y="539750"/>
                    <a:pt x="1044007" y="354660"/>
                    <a:pt x="1094356" y="108609"/>
                  </a:cubicBezTo>
                  <a:lnTo>
                    <a:pt x="1105305" y="0"/>
                  </a:lnTo>
                  <a:lnTo>
                    <a:pt x="1130725" y="0"/>
                  </a:lnTo>
                  <a:cubicBezTo>
                    <a:pt x="1130725" y="312241"/>
                    <a:pt x="877604" y="565362"/>
                    <a:pt x="565363" y="565362"/>
                  </a:cubicBezTo>
                  <a:cubicBezTo>
                    <a:pt x="253121" y="565362"/>
                    <a:pt x="0" y="312241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49">
              <a:extLst>
                <a:ext uri="{FF2B5EF4-FFF2-40B4-BE49-F238E27FC236}">
                  <a16:creationId xmlns:a16="http://schemas.microsoft.com/office/drawing/2014/main" id="{E67EA7D6-BAF0-E749-AE45-8979B3AE88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7976" y="0"/>
              <a:ext cx="1130726" cy="565362"/>
            </a:xfrm>
            <a:custGeom>
              <a:avLst/>
              <a:gdLst>
                <a:gd name="connsiteX0" fmla="*/ 0 w 1130726"/>
                <a:gd name="connsiteY0" fmla="*/ 0 h 565362"/>
                <a:gd name="connsiteX1" fmla="*/ 25421 w 1130726"/>
                <a:gd name="connsiteY1" fmla="*/ 0 h 565362"/>
                <a:gd name="connsiteX2" fmla="*/ 36370 w 1130726"/>
                <a:gd name="connsiteY2" fmla="*/ 108609 h 565362"/>
                <a:gd name="connsiteX3" fmla="*/ 565364 w 1130726"/>
                <a:gd name="connsiteY3" fmla="*/ 539750 h 565362"/>
                <a:gd name="connsiteX4" fmla="*/ 1094357 w 1130726"/>
                <a:gd name="connsiteY4" fmla="*/ 108609 h 565362"/>
                <a:gd name="connsiteX5" fmla="*/ 1105306 w 1130726"/>
                <a:gd name="connsiteY5" fmla="*/ 0 h 565362"/>
                <a:gd name="connsiteX6" fmla="*/ 1130726 w 1130726"/>
                <a:gd name="connsiteY6" fmla="*/ 0 h 565362"/>
                <a:gd name="connsiteX7" fmla="*/ 565364 w 1130726"/>
                <a:gd name="connsiteY7" fmla="*/ 565362 h 565362"/>
                <a:gd name="connsiteX8" fmla="*/ 0 w 1130726"/>
                <a:gd name="connsiteY8" fmla="*/ 0 h 565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30726" h="565362">
                  <a:moveTo>
                    <a:pt x="0" y="0"/>
                  </a:moveTo>
                  <a:lnTo>
                    <a:pt x="25421" y="0"/>
                  </a:lnTo>
                  <a:lnTo>
                    <a:pt x="36370" y="108609"/>
                  </a:lnTo>
                  <a:cubicBezTo>
                    <a:pt x="86719" y="354660"/>
                    <a:pt x="304426" y="539750"/>
                    <a:pt x="565364" y="539750"/>
                  </a:cubicBezTo>
                  <a:cubicBezTo>
                    <a:pt x="826301" y="539750"/>
                    <a:pt x="1044008" y="354660"/>
                    <a:pt x="1094357" y="108609"/>
                  </a:cubicBezTo>
                  <a:lnTo>
                    <a:pt x="1105306" y="0"/>
                  </a:lnTo>
                  <a:lnTo>
                    <a:pt x="1130726" y="0"/>
                  </a:lnTo>
                  <a:cubicBezTo>
                    <a:pt x="1130726" y="312241"/>
                    <a:pt x="877604" y="565362"/>
                    <a:pt x="565364" y="565362"/>
                  </a:cubicBezTo>
                  <a:cubicBezTo>
                    <a:pt x="253123" y="565362"/>
                    <a:pt x="0" y="312241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50">
              <a:extLst>
                <a:ext uri="{FF2B5EF4-FFF2-40B4-BE49-F238E27FC236}">
                  <a16:creationId xmlns:a16="http://schemas.microsoft.com/office/drawing/2014/main" id="{D20805D5-8675-4847-ACD6-15C16DC76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3707" y="0"/>
              <a:ext cx="1130726" cy="565362"/>
            </a:xfrm>
            <a:custGeom>
              <a:avLst/>
              <a:gdLst>
                <a:gd name="connsiteX0" fmla="*/ 0 w 1130726"/>
                <a:gd name="connsiteY0" fmla="*/ 0 h 565362"/>
                <a:gd name="connsiteX1" fmla="*/ 25421 w 1130726"/>
                <a:gd name="connsiteY1" fmla="*/ 0 h 565362"/>
                <a:gd name="connsiteX2" fmla="*/ 36369 w 1130726"/>
                <a:gd name="connsiteY2" fmla="*/ 108609 h 565362"/>
                <a:gd name="connsiteX3" fmla="*/ 565363 w 1130726"/>
                <a:gd name="connsiteY3" fmla="*/ 539750 h 565362"/>
                <a:gd name="connsiteX4" fmla="*/ 1094357 w 1130726"/>
                <a:gd name="connsiteY4" fmla="*/ 108609 h 565362"/>
                <a:gd name="connsiteX5" fmla="*/ 1105306 w 1130726"/>
                <a:gd name="connsiteY5" fmla="*/ 0 h 565362"/>
                <a:gd name="connsiteX6" fmla="*/ 1130726 w 1130726"/>
                <a:gd name="connsiteY6" fmla="*/ 0 h 565362"/>
                <a:gd name="connsiteX7" fmla="*/ 565363 w 1130726"/>
                <a:gd name="connsiteY7" fmla="*/ 565362 h 565362"/>
                <a:gd name="connsiteX8" fmla="*/ 0 w 1130726"/>
                <a:gd name="connsiteY8" fmla="*/ 0 h 565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30726" h="565362">
                  <a:moveTo>
                    <a:pt x="0" y="0"/>
                  </a:moveTo>
                  <a:lnTo>
                    <a:pt x="25421" y="0"/>
                  </a:lnTo>
                  <a:lnTo>
                    <a:pt x="36369" y="108609"/>
                  </a:lnTo>
                  <a:cubicBezTo>
                    <a:pt x="86719" y="354660"/>
                    <a:pt x="304426" y="539750"/>
                    <a:pt x="565363" y="539750"/>
                  </a:cubicBezTo>
                  <a:cubicBezTo>
                    <a:pt x="826300" y="539750"/>
                    <a:pt x="1044007" y="354660"/>
                    <a:pt x="1094357" y="108609"/>
                  </a:cubicBezTo>
                  <a:lnTo>
                    <a:pt x="1105306" y="0"/>
                  </a:lnTo>
                  <a:lnTo>
                    <a:pt x="1130726" y="0"/>
                  </a:lnTo>
                  <a:cubicBezTo>
                    <a:pt x="1130726" y="312241"/>
                    <a:pt x="877604" y="565362"/>
                    <a:pt x="565363" y="565362"/>
                  </a:cubicBezTo>
                  <a:cubicBezTo>
                    <a:pt x="253122" y="565362"/>
                    <a:pt x="0" y="312241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51">
              <a:extLst>
                <a:ext uri="{FF2B5EF4-FFF2-40B4-BE49-F238E27FC236}">
                  <a16:creationId xmlns:a16="http://schemas.microsoft.com/office/drawing/2014/main" id="{3B802874-ED6B-2D4D-8336-74AB1EA9EC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6" y="0"/>
              <a:ext cx="535425" cy="562344"/>
            </a:xfrm>
            <a:custGeom>
              <a:avLst/>
              <a:gdLst>
                <a:gd name="connsiteX0" fmla="*/ 0 w 535425"/>
                <a:gd name="connsiteY0" fmla="*/ 0 h 562344"/>
                <a:gd name="connsiteX1" fmla="*/ 25421 w 535425"/>
                <a:gd name="connsiteY1" fmla="*/ 0 h 562344"/>
                <a:gd name="connsiteX2" fmla="*/ 36369 w 535425"/>
                <a:gd name="connsiteY2" fmla="*/ 108609 h 562344"/>
                <a:gd name="connsiteX3" fmla="*/ 469780 w 535425"/>
                <a:gd name="connsiteY3" fmla="*/ 531316 h 562344"/>
                <a:gd name="connsiteX4" fmla="*/ 535425 w 535425"/>
                <a:gd name="connsiteY4" fmla="*/ 537109 h 562344"/>
                <a:gd name="connsiteX5" fmla="*/ 535425 w 535425"/>
                <a:gd name="connsiteY5" fmla="*/ 562344 h 562344"/>
                <a:gd name="connsiteX6" fmla="*/ 451423 w 535425"/>
                <a:gd name="connsiteY6" fmla="*/ 553876 h 562344"/>
                <a:gd name="connsiteX7" fmla="*/ 0 w 535425"/>
                <a:gd name="connsiteY7" fmla="*/ 0 h 562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425" h="562344">
                  <a:moveTo>
                    <a:pt x="0" y="0"/>
                  </a:moveTo>
                  <a:lnTo>
                    <a:pt x="25421" y="0"/>
                  </a:lnTo>
                  <a:lnTo>
                    <a:pt x="36369" y="108609"/>
                  </a:lnTo>
                  <a:cubicBezTo>
                    <a:pt x="80425" y="323904"/>
                    <a:pt x="252614" y="492525"/>
                    <a:pt x="469780" y="531316"/>
                  </a:cubicBezTo>
                  <a:lnTo>
                    <a:pt x="535425" y="537109"/>
                  </a:lnTo>
                  <a:lnTo>
                    <a:pt x="535425" y="562344"/>
                  </a:lnTo>
                  <a:lnTo>
                    <a:pt x="451423" y="553876"/>
                  </a:lnTo>
                  <a:cubicBezTo>
                    <a:pt x="193797" y="501158"/>
                    <a:pt x="0" y="273211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52">
              <a:extLst>
                <a:ext uri="{FF2B5EF4-FFF2-40B4-BE49-F238E27FC236}">
                  <a16:creationId xmlns:a16="http://schemas.microsoft.com/office/drawing/2014/main" id="{D15F4AF4-9B59-CA46-920E-73456C5A4C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807" y="806365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53">
              <a:extLst>
                <a:ext uri="{FF2B5EF4-FFF2-40B4-BE49-F238E27FC236}">
                  <a16:creationId xmlns:a16="http://schemas.microsoft.com/office/drawing/2014/main" id="{11572EED-2C54-D948-A1DC-680DD79D0E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3707" y="806365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54">
              <a:extLst>
                <a:ext uri="{FF2B5EF4-FFF2-40B4-BE49-F238E27FC236}">
                  <a16:creationId xmlns:a16="http://schemas.microsoft.com/office/drawing/2014/main" id="{D749F206-EF71-2B44-8F0B-E8DF4EAC5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6" y="809383"/>
              <a:ext cx="535425" cy="1124688"/>
            </a:xfrm>
            <a:custGeom>
              <a:avLst/>
              <a:gdLst>
                <a:gd name="connsiteX0" fmla="*/ 535425 w 535425"/>
                <a:gd name="connsiteY0" fmla="*/ 0 h 1124688"/>
                <a:gd name="connsiteX1" fmla="*/ 535425 w 535425"/>
                <a:gd name="connsiteY1" fmla="*/ 25186 h 1124688"/>
                <a:gd name="connsiteX2" fmla="*/ 456541 w 535425"/>
                <a:gd name="connsiteY2" fmla="*/ 33138 h 1124688"/>
                <a:gd name="connsiteX3" fmla="*/ 25399 w 535425"/>
                <a:gd name="connsiteY3" fmla="*/ 562131 h 1124688"/>
                <a:gd name="connsiteX4" fmla="*/ 456541 w 535425"/>
                <a:gd name="connsiteY4" fmla="*/ 1091124 h 1124688"/>
                <a:gd name="connsiteX5" fmla="*/ 535425 w 535425"/>
                <a:gd name="connsiteY5" fmla="*/ 1099076 h 1124688"/>
                <a:gd name="connsiteX6" fmla="*/ 535425 w 535425"/>
                <a:gd name="connsiteY6" fmla="*/ 1124688 h 1124688"/>
                <a:gd name="connsiteX7" fmla="*/ 451423 w 535425"/>
                <a:gd name="connsiteY7" fmla="*/ 1116220 h 1124688"/>
                <a:gd name="connsiteX8" fmla="*/ 0 w 535425"/>
                <a:gd name="connsiteY8" fmla="*/ 562344 h 1124688"/>
                <a:gd name="connsiteX9" fmla="*/ 451423 w 535425"/>
                <a:gd name="connsiteY9" fmla="*/ 8468 h 1124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5" h="1124688">
                  <a:moveTo>
                    <a:pt x="535425" y="0"/>
                  </a:moveTo>
                  <a:lnTo>
                    <a:pt x="535425" y="25186"/>
                  </a:lnTo>
                  <a:lnTo>
                    <a:pt x="456541" y="33138"/>
                  </a:lnTo>
                  <a:cubicBezTo>
                    <a:pt x="210489" y="83488"/>
                    <a:pt x="25399" y="301195"/>
                    <a:pt x="25399" y="562131"/>
                  </a:cubicBezTo>
                  <a:cubicBezTo>
                    <a:pt x="25399" y="823068"/>
                    <a:pt x="210489" y="1040775"/>
                    <a:pt x="456541" y="1091124"/>
                  </a:cubicBezTo>
                  <a:lnTo>
                    <a:pt x="535425" y="1099076"/>
                  </a:lnTo>
                  <a:lnTo>
                    <a:pt x="535425" y="1124688"/>
                  </a:lnTo>
                  <a:lnTo>
                    <a:pt x="451423" y="1116220"/>
                  </a:lnTo>
                  <a:cubicBezTo>
                    <a:pt x="193797" y="1063502"/>
                    <a:pt x="0" y="835555"/>
                    <a:pt x="0" y="562344"/>
                  </a:cubicBezTo>
                  <a:cubicBezTo>
                    <a:pt x="0" y="289133"/>
                    <a:pt x="193797" y="61186"/>
                    <a:pt x="451423" y="846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7" name="Freeform 55">
              <a:extLst>
                <a:ext uri="{FF2B5EF4-FFF2-40B4-BE49-F238E27FC236}">
                  <a16:creationId xmlns:a16="http://schemas.microsoft.com/office/drawing/2014/main" id="{87EEC91C-B6CD-D74C-9DE5-3C9B9F304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7976" y="2178092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 56">
              <a:extLst>
                <a:ext uri="{FF2B5EF4-FFF2-40B4-BE49-F238E27FC236}">
                  <a16:creationId xmlns:a16="http://schemas.microsoft.com/office/drawing/2014/main" id="{AD44CA4C-ED5A-7544-8323-E623F94DAA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6" y="2181110"/>
              <a:ext cx="535425" cy="1124688"/>
            </a:xfrm>
            <a:custGeom>
              <a:avLst/>
              <a:gdLst>
                <a:gd name="connsiteX0" fmla="*/ 535425 w 535425"/>
                <a:gd name="connsiteY0" fmla="*/ 0 h 1124688"/>
                <a:gd name="connsiteX1" fmla="*/ 535425 w 535425"/>
                <a:gd name="connsiteY1" fmla="*/ 25186 h 1124688"/>
                <a:gd name="connsiteX2" fmla="*/ 456541 w 535425"/>
                <a:gd name="connsiteY2" fmla="*/ 33139 h 1124688"/>
                <a:gd name="connsiteX3" fmla="*/ 25399 w 535425"/>
                <a:gd name="connsiteY3" fmla="*/ 562131 h 1124688"/>
                <a:gd name="connsiteX4" fmla="*/ 456541 w 535425"/>
                <a:gd name="connsiteY4" fmla="*/ 1091124 h 1124688"/>
                <a:gd name="connsiteX5" fmla="*/ 535425 w 535425"/>
                <a:gd name="connsiteY5" fmla="*/ 1099076 h 1124688"/>
                <a:gd name="connsiteX6" fmla="*/ 535425 w 535425"/>
                <a:gd name="connsiteY6" fmla="*/ 1124688 h 1124688"/>
                <a:gd name="connsiteX7" fmla="*/ 451423 w 535425"/>
                <a:gd name="connsiteY7" fmla="*/ 1116220 h 1124688"/>
                <a:gd name="connsiteX8" fmla="*/ 0 w 535425"/>
                <a:gd name="connsiteY8" fmla="*/ 562344 h 1124688"/>
                <a:gd name="connsiteX9" fmla="*/ 451423 w 535425"/>
                <a:gd name="connsiteY9" fmla="*/ 8469 h 1124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5" h="1124688">
                  <a:moveTo>
                    <a:pt x="535425" y="0"/>
                  </a:moveTo>
                  <a:lnTo>
                    <a:pt x="535425" y="25186"/>
                  </a:lnTo>
                  <a:lnTo>
                    <a:pt x="456541" y="33139"/>
                  </a:lnTo>
                  <a:cubicBezTo>
                    <a:pt x="210489" y="83488"/>
                    <a:pt x="25399" y="301195"/>
                    <a:pt x="25399" y="562131"/>
                  </a:cubicBezTo>
                  <a:cubicBezTo>
                    <a:pt x="25399" y="823068"/>
                    <a:pt x="210489" y="1040775"/>
                    <a:pt x="456541" y="1091124"/>
                  </a:cubicBezTo>
                  <a:lnTo>
                    <a:pt x="535425" y="1099076"/>
                  </a:lnTo>
                  <a:lnTo>
                    <a:pt x="535425" y="1124688"/>
                  </a:lnTo>
                  <a:lnTo>
                    <a:pt x="451423" y="1116220"/>
                  </a:lnTo>
                  <a:cubicBezTo>
                    <a:pt x="193797" y="1063502"/>
                    <a:pt x="0" y="835555"/>
                    <a:pt x="0" y="562344"/>
                  </a:cubicBezTo>
                  <a:cubicBezTo>
                    <a:pt x="0" y="289133"/>
                    <a:pt x="193797" y="61186"/>
                    <a:pt x="451423" y="846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Freeform 57">
              <a:extLst>
                <a:ext uri="{FF2B5EF4-FFF2-40B4-BE49-F238E27FC236}">
                  <a16:creationId xmlns:a16="http://schemas.microsoft.com/office/drawing/2014/main" id="{ABC194E6-E855-7F4A-805B-25EC12AB0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3145" y="3549819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58">
              <a:extLst>
                <a:ext uri="{FF2B5EF4-FFF2-40B4-BE49-F238E27FC236}">
                  <a16:creationId xmlns:a16="http://schemas.microsoft.com/office/drawing/2014/main" id="{D209722E-AECA-1049-BDC9-0B51AA5A22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7976" y="3549819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59">
              <a:extLst>
                <a:ext uri="{FF2B5EF4-FFF2-40B4-BE49-F238E27FC236}">
                  <a16:creationId xmlns:a16="http://schemas.microsoft.com/office/drawing/2014/main" id="{A2380CC4-123C-7A44-B83C-72C47DA2BE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3707" y="3549819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60">
              <a:extLst>
                <a:ext uri="{FF2B5EF4-FFF2-40B4-BE49-F238E27FC236}">
                  <a16:creationId xmlns:a16="http://schemas.microsoft.com/office/drawing/2014/main" id="{D1370748-8047-C249-8646-BFD3709273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6" y="3552837"/>
              <a:ext cx="535425" cy="1124688"/>
            </a:xfrm>
            <a:custGeom>
              <a:avLst/>
              <a:gdLst>
                <a:gd name="connsiteX0" fmla="*/ 535425 w 535425"/>
                <a:gd name="connsiteY0" fmla="*/ 0 h 1124688"/>
                <a:gd name="connsiteX1" fmla="*/ 535425 w 535425"/>
                <a:gd name="connsiteY1" fmla="*/ 25186 h 1124688"/>
                <a:gd name="connsiteX2" fmla="*/ 456541 w 535425"/>
                <a:gd name="connsiteY2" fmla="*/ 33138 h 1124688"/>
                <a:gd name="connsiteX3" fmla="*/ 25399 w 535425"/>
                <a:gd name="connsiteY3" fmla="*/ 562131 h 1124688"/>
                <a:gd name="connsiteX4" fmla="*/ 456541 w 535425"/>
                <a:gd name="connsiteY4" fmla="*/ 1091124 h 1124688"/>
                <a:gd name="connsiteX5" fmla="*/ 535425 w 535425"/>
                <a:gd name="connsiteY5" fmla="*/ 1099076 h 1124688"/>
                <a:gd name="connsiteX6" fmla="*/ 535425 w 535425"/>
                <a:gd name="connsiteY6" fmla="*/ 1124688 h 1124688"/>
                <a:gd name="connsiteX7" fmla="*/ 451423 w 535425"/>
                <a:gd name="connsiteY7" fmla="*/ 1116220 h 1124688"/>
                <a:gd name="connsiteX8" fmla="*/ 0 w 535425"/>
                <a:gd name="connsiteY8" fmla="*/ 562344 h 1124688"/>
                <a:gd name="connsiteX9" fmla="*/ 451423 w 535425"/>
                <a:gd name="connsiteY9" fmla="*/ 8468 h 1124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5" h="1124688">
                  <a:moveTo>
                    <a:pt x="535425" y="0"/>
                  </a:moveTo>
                  <a:lnTo>
                    <a:pt x="535425" y="25186"/>
                  </a:lnTo>
                  <a:lnTo>
                    <a:pt x="456541" y="33138"/>
                  </a:lnTo>
                  <a:cubicBezTo>
                    <a:pt x="210489" y="83488"/>
                    <a:pt x="25399" y="301195"/>
                    <a:pt x="25399" y="562131"/>
                  </a:cubicBezTo>
                  <a:cubicBezTo>
                    <a:pt x="25399" y="823068"/>
                    <a:pt x="210489" y="1040775"/>
                    <a:pt x="456541" y="1091124"/>
                  </a:cubicBezTo>
                  <a:lnTo>
                    <a:pt x="535425" y="1099076"/>
                  </a:lnTo>
                  <a:lnTo>
                    <a:pt x="535425" y="1124688"/>
                  </a:lnTo>
                  <a:lnTo>
                    <a:pt x="451423" y="1116220"/>
                  </a:lnTo>
                  <a:cubicBezTo>
                    <a:pt x="193797" y="1063502"/>
                    <a:pt x="0" y="835555"/>
                    <a:pt x="0" y="562344"/>
                  </a:cubicBezTo>
                  <a:cubicBezTo>
                    <a:pt x="0" y="289133"/>
                    <a:pt x="193797" y="61186"/>
                    <a:pt x="451423" y="846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61">
              <a:extLst>
                <a:ext uri="{FF2B5EF4-FFF2-40B4-BE49-F238E27FC236}">
                  <a16:creationId xmlns:a16="http://schemas.microsoft.com/office/drawing/2014/main" id="{2BC8BE82-732A-EB48-8DC0-D671980E26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807" y="4921546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62">
              <a:extLst>
                <a:ext uri="{FF2B5EF4-FFF2-40B4-BE49-F238E27FC236}">
                  <a16:creationId xmlns:a16="http://schemas.microsoft.com/office/drawing/2014/main" id="{2E93D106-2906-D840-B04D-BB4DA10EEF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8040" y="6293274"/>
              <a:ext cx="1130598" cy="564727"/>
            </a:xfrm>
            <a:custGeom>
              <a:avLst/>
              <a:gdLst>
                <a:gd name="connsiteX0" fmla="*/ 565300 w 1130598"/>
                <a:gd name="connsiteY0" fmla="*/ 0 h 564727"/>
                <a:gd name="connsiteX1" fmla="*/ 1119176 w 1130598"/>
                <a:gd name="connsiteY1" fmla="*/ 451422 h 564727"/>
                <a:gd name="connsiteX2" fmla="*/ 1130598 w 1130598"/>
                <a:gd name="connsiteY2" fmla="*/ 564727 h 564727"/>
                <a:gd name="connsiteX3" fmla="*/ 1105221 w 1130598"/>
                <a:gd name="connsiteY3" fmla="*/ 564727 h 564727"/>
                <a:gd name="connsiteX4" fmla="*/ 1094293 w 1130598"/>
                <a:gd name="connsiteY4" fmla="*/ 456328 h 564727"/>
                <a:gd name="connsiteX5" fmla="*/ 565300 w 1130598"/>
                <a:gd name="connsiteY5" fmla="*/ 25186 h 564727"/>
                <a:gd name="connsiteX6" fmla="*/ 36306 w 1130598"/>
                <a:gd name="connsiteY6" fmla="*/ 456328 h 564727"/>
                <a:gd name="connsiteX7" fmla="*/ 25378 w 1130598"/>
                <a:gd name="connsiteY7" fmla="*/ 564727 h 564727"/>
                <a:gd name="connsiteX8" fmla="*/ 0 w 1130598"/>
                <a:gd name="connsiteY8" fmla="*/ 564727 h 564727"/>
                <a:gd name="connsiteX9" fmla="*/ 11423 w 1130598"/>
                <a:gd name="connsiteY9" fmla="*/ 451422 h 564727"/>
                <a:gd name="connsiteX10" fmla="*/ 565300 w 1130598"/>
                <a:gd name="connsiteY10" fmla="*/ 0 h 564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0598" h="564727">
                  <a:moveTo>
                    <a:pt x="565300" y="0"/>
                  </a:moveTo>
                  <a:cubicBezTo>
                    <a:pt x="838510" y="0"/>
                    <a:pt x="1066458" y="193796"/>
                    <a:pt x="1119176" y="451422"/>
                  </a:cubicBezTo>
                  <a:lnTo>
                    <a:pt x="1130598" y="564727"/>
                  </a:lnTo>
                  <a:lnTo>
                    <a:pt x="1105221" y="564727"/>
                  </a:lnTo>
                  <a:lnTo>
                    <a:pt x="1094293" y="456328"/>
                  </a:lnTo>
                  <a:cubicBezTo>
                    <a:pt x="1043944" y="210276"/>
                    <a:pt x="826237" y="25186"/>
                    <a:pt x="565300" y="25186"/>
                  </a:cubicBezTo>
                  <a:cubicBezTo>
                    <a:pt x="304362" y="25186"/>
                    <a:pt x="86655" y="210276"/>
                    <a:pt x="36306" y="456328"/>
                  </a:cubicBezTo>
                  <a:lnTo>
                    <a:pt x="25378" y="564727"/>
                  </a:lnTo>
                  <a:lnTo>
                    <a:pt x="0" y="564727"/>
                  </a:lnTo>
                  <a:lnTo>
                    <a:pt x="11423" y="451422"/>
                  </a:lnTo>
                  <a:cubicBezTo>
                    <a:pt x="64141" y="193796"/>
                    <a:pt x="292089" y="0"/>
                    <a:pt x="5653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63">
              <a:extLst>
                <a:ext uri="{FF2B5EF4-FFF2-40B4-BE49-F238E27FC236}">
                  <a16:creationId xmlns:a16="http://schemas.microsoft.com/office/drawing/2014/main" id="{19132191-F01A-8B42-8423-A583B760BA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3771" y="6293274"/>
              <a:ext cx="1130598" cy="564727"/>
            </a:xfrm>
            <a:custGeom>
              <a:avLst/>
              <a:gdLst>
                <a:gd name="connsiteX0" fmla="*/ 565299 w 1130598"/>
                <a:gd name="connsiteY0" fmla="*/ 0 h 564727"/>
                <a:gd name="connsiteX1" fmla="*/ 1119176 w 1130598"/>
                <a:gd name="connsiteY1" fmla="*/ 451422 h 564727"/>
                <a:gd name="connsiteX2" fmla="*/ 1130598 w 1130598"/>
                <a:gd name="connsiteY2" fmla="*/ 564727 h 564727"/>
                <a:gd name="connsiteX3" fmla="*/ 1105221 w 1130598"/>
                <a:gd name="connsiteY3" fmla="*/ 564727 h 564727"/>
                <a:gd name="connsiteX4" fmla="*/ 1094293 w 1130598"/>
                <a:gd name="connsiteY4" fmla="*/ 456328 h 564727"/>
                <a:gd name="connsiteX5" fmla="*/ 565299 w 1130598"/>
                <a:gd name="connsiteY5" fmla="*/ 25186 h 564727"/>
                <a:gd name="connsiteX6" fmla="*/ 36305 w 1130598"/>
                <a:gd name="connsiteY6" fmla="*/ 456328 h 564727"/>
                <a:gd name="connsiteX7" fmla="*/ 25378 w 1130598"/>
                <a:gd name="connsiteY7" fmla="*/ 564727 h 564727"/>
                <a:gd name="connsiteX8" fmla="*/ 0 w 1130598"/>
                <a:gd name="connsiteY8" fmla="*/ 564727 h 564727"/>
                <a:gd name="connsiteX9" fmla="*/ 11422 w 1130598"/>
                <a:gd name="connsiteY9" fmla="*/ 451422 h 564727"/>
                <a:gd name="connsiteX10" fmla="*/ 565299 w 1130598"/>
                <a:gd name="connsiteY10" fmla="*/ 0 h 564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0598" h="564727">
                  <a:moveTo>
                    <a:pt x="565299" y="0"/>
                  </a:moveTo>
                  <a:cubicBezTo>
                    <a:pt x="838510" y="0"/>
                    <a:pt x="1066458" y="193796"/>
                    <a:pt x="1119176" y="451422"/>
                  </a:cubicBezTo>
                  <a:lnTo>
                    <a:pt x="1130598" y="564727"/>
                  </a:lnTo>
                  <a:lnTo>
                    <a:pt x="1105221" y="564727"/>
                  </a:lnTo>
                  <a:lnTo>
                    <a:pt x="1094293" y="456328"/>
                  </a:lnTo>
                  <a:cubicBezTo>
                    <a:pt x="1043943" y="210276"/>
                    <a:pt x="826236" y="25186"/>
                    <a:pt x="565299" y="25186"/>
                  </a:cubicBezTo>
                  <a:cubicBezTo>
                    <a:pt x="304362" y="25186"/>
                    <a:pt x="86655" y="210276"/>
                    <a:pt x="36305" y="456328"/>
                  </a:cubicBezTo>
                  <a:lnTo>
                    <a:pt x="25378" y="564727"/>
                  </a:lnTo>
                  <a:lnTo>
                    <a:pt x="0" y="564727"/>
                  </a:lnTo>
                  <a:lnTo>
                    <a:pt x="11422" y="451422"/>
                  </a:lnTo>
                  <a:cubicBezTo>
                    <a:pt x="64140" y="193796"/>
                    <a:pt x="292088" y="0"/>
                    <a:pt x="5652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6" name="Freeform 64">
              <a:extLst>
                <a:ext uri="{FF2B5EF4-FFF2-40B4-BE49-F238E27FC236}">
                  <a16:creationId xmlns:a16="http://schemas.microsoft.com/office/drawing/2014/main" id="{9310877A-9146-3E46-B915-B34AF09A16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640" y="6295916"/>
              <a:ext cx="535361" cy="562084"/>
            </a:xfrm>
            <a:custGeom>
              <a:avLst/>
              <a:gdLst>
                <a:gd name="connsiteX0" fmla="*/ 535361 w 535361"/>
                <a:gd name="connsiteY0" fmla="*/ 0 h 562084"/>
                <a:gd name="connsiteX1" fmla="*/ 535361 w 535361"/>
                <a:gd name="connsiteY1" fmla="*/ 25186 h 562084"/>
                <a:gd name="connsiteX2" fmla="*/ 469716 w 535361"/>
                <a:gd name="connsiteY2" fmla="*/ 30978 h 562084"/>
                <a:gd name="connsiteX3" fmla="*/ 36305 w 535361"/>
                <a:gd name="connsiteY3" fmla="*/ 453686 h 562084"/>
                <a:gd name="connsiteX4" fmla="*/ 25378 w 535361"/>
                <a:gd name="connsiteY4" fmla="*/ 562084 h 562084"/>
                <a:gd name="connsiteX5" fmla="*/ 0 w 535361"/>
                <a:gd name="connsiteY5" fmla="*/ 562084 h 562084"/>
                <a:gd name="connsiteX6" fmla="*/ 11422 w 535361"/>
                <a:gd name="connsiteY6" fmla="*/ 448780 h 562084"/>
                <a:gd name="connsiteX7" fmla="*/ 465220 w 535361"/>
                <a:gd name="connsiteY7" fmla="*/ 6189 h 562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361" h="562084">
                  <a:moveTo>
                    <a:pt x="535361" y="0"/>
                  </a:moveTo>
                  <a:lnTo>
                    <a:pt x="535361" y="25186"/>
                  </a:lnTo>
                  <a:lnTo>
                    <a:pt x="469716" y="30978"/>
                  </a:lnTo>
                  <a:cubicBezTo>
                    <a:pt x="252550" y="69769"/>
                    <a:pt x="80361" y="238391"/>
                    <a:pt x="36305" y="453686"/>
                  </a:cubicBezTo>
                  <a:lnTo>
                    <a:pt x="25378" y="562084"/>
                  </a:lnTo>
                  <a:lnTo>
                    <a:pt x="0" y="562084"/>
                  </a:lnTo>
                  <a:lnTo>
                    <a:pt x="11422" y="448780"/>
                  </a:lnTo>
                  <a:cubicBezTo>
                    <a:pt x="57550" y="223357"/>
                    <a:pt x="237839" y="46805"/>
                    <a:pt x="465220" y="618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931927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unchcardVTI">
  <a:themeElements>
    <a:clrScheme name="Punchcard">
      <a:dk1>
        <a:srgbClr val="000000"/>
      </a:dk1>
      <a:lt1>
        <a:srgbClr val="FFFFFF"/>
      </a:lt1>
      <a:dk2>
        <a:srgbClr val="00224B"/>
      </a:dk2>
      <a:lt2>
        <a:srgbClr val="EFF0EF"/>
      </a:lt2>
      <a:accent1>
        <a:srgbClr val="00B2F3"/>
      </a:accent1>
      <a:accent2>
        <a:srgbClr val="0471CC"/>
      </a:accent2>
      <a:accent3>
        <a:srgbClr val="14BBA9"/>
      </a:accent3>
      <a:accent4>
        <a:srgbClr val="8BB93B"/>
      </a:accent4>
      <a:accent5>
        <a:srgbClr val="EC970C"/>
      </a:accent5>
      <a:accent6>
        <a:srgbClr val="F55822"/>
      </a:accent6>
      <a:hlink>
        <a:srgbClr val="008EE6"/>
      </a:hlink>
      <a:folHlink>
        <a:srgbClr val="808C8E"/>
      </a:folHlink>
    </a:clrScheme>
    <a:fontScheme name="Punchcard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nchcardVTI" id="{C7262591-AF98-8F48-B56D-6342D2439B1A}" vid="{261D9F73-974A-B14E-9EAF-4871CCA60BB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Breiskjerm</PresentationFormat>
  <Slides>6</Slides>
  <Notes>1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Lysbilettitlar</vt:lpstr>
      </vt:variant>
      <vt:variant>
        <vt:i4>6</vt:i4>
      </vt:variant>
    </vt:vector>
  </HeadingPairs>
  <TitlesOfParts>
    <vt:vector size="7" baseType="lpstr">
      <vt:lpstr>PunchcardVTI</vt:lpstr>
      <vt:lpstr>Digital praksis i oppvekst  10.11.2025</vt:lpstr>
      <vt:lpstr>Ulike skjermar og digitale flater  Kva synst du er greitt og kor mykje? </vt:lpstr>
      <vt:lpstr>Dette er signala frå føresette</vt:lpstr>
      <vt:lpstr>Grunnlag og utvikling   </vt:lpstr>
      <vt:lpstr>Kva gjeld frå 01.01. 2026  Me skal igjen inn i nytt farvatn </vt:lpstr>
      <vt:lpstr>Nokre tankar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praksis i oppvekst </dc:title>
  <dc:creator/>
  <cp:revision>3</cp:revision>
  <dcterms:created xsi:type="dcterms:W3CDTF">2025-11-09T14:19:36Z</dcterms:created>
  <dcterms:modified xsi:type="dcterms:W3CDTF">2025-11-12T12:02:53Z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a297293-92c2-4956-966a-98281364cfac_Enabled">
    <vt:lpwstr>true</vt:lpwstr>
  </property>
  <property fmtid="{D5CDD505-2E9C-101B-9397-08002B2CF9AE}" pid="3" name="MSIP_Label_ca297293-92c2-4956-966a-98281364cfac_SetDate">
    <vt:lpwstr>2025-11-09T14:19:42Z</vt:lpwstr>
  </property>
  <property fmtid="{D5CDD505-2E9C-101B-9397-08002B2CF9AE}" pid="4" name="MSIP_Label_ca297293-92c2-4956-966a-98281364cfac_Method">
    <vt:lpwstr>Standard</vt:lpwstr>
  </property>
  <property fmtid="{D5CDD505-2E9C-101B-9397-08002B2CF9AE}" pid="5" name="MSIP_Label_ca297293-92c2-4956-966a-98281364cfac_Name">
    <vt:lpwstr>defa4170-0d19-0005-0001-bc88714345d2</vt:lpwstr>
  </property>
  <property fmtid="{D5CDD505-2E9C-101B-9397-08002B2CF9AE}" pid="6" name="MSIP_Label_ca297293-92c2-4956-966a-98281364cfac_SiteId">
    <vt:lpwstr>e909c4c2-cf35-426b-99ae-116055cf3a92</vt:lpwstr>
  </property>
  <property fmtid="{D5CDD505-2E9C-101B-9397-08002B2CF9AE}" pid="7" name="MSIP_Label_ca297293-92c2-4956-966a-98281364cfac_ActionId">
    <vt:lpwstr>ac8d4ff7-7e66-4a87-bfdb-c885b774904b</vt:lpwstr>
  </property>
  <property fmtid="{D5CDD505-2E9C-101B-9397-08002B2CF9AE}" pid="8" name="MSIP_Label_ca297293-92c2-4956-966a-98281364cfac_ContentBits">
    <vt:lpwstr>0</vt:lpwstr>
  </property>
  <property fmtid="{D5CDD505-2E9C-101B-9397-08002B2CF9AE}" pid="9" name="MSIP_Label_ca297293-92c2-4956-966a-98281364cfac_Tag">
    <vt:lpwstr>10, 3, 0, 2</vt:lpwstr>
  </property>
</Properties>
</file>